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6" r:id="rId3"/>
    <p:sldId id="280" r:id="rId4"/>
    <p:sldId id="257" r:id="rId5"/>
    <p:sldId id="281" r:id="rId6"/>
    <p:sldId id="282" r:id="rId7"/>
    <p:sldId id="283" r:id="rId8"/>
    <p:sldId id="284" r:id="rId9"/>
    <p:sldId id="285" r:id="rId10"/>
    <p:sldId id="271" r:id="rId11"/>
  </p:sldIdLst>
  <p:sldSz cx="9144000" cy="6858000" type="screen4x3"/>
  <p:notesSz cx="6858000" cy="9144000"/>
  <p:embeddedFontLst>
    <p:embeddedFont>
      <p:font typeface="Lucida Sans" pitchFamily="34" charset="0"/>
      <p:regular r:id="rId14"/>
      <p:bold r:id="rId15"/>
      <p:italic r:id="rId16"/>
      <p:boldItalic r:id="rId17"/>
    </p:embeddedFont>
    <p:embeddedFont>
      <p:font typeface="Tahoma" pitchFamily="34" charset="0"/>
      <p:regular r:id="rId18"/>
      <p:bold r:id="rId19"/>
    </p:embeddedFont>
    <p:embeddedFont>
      <p:font typeface="Perpetua" pitchFamily="18" charset="0"/>
      <p:regular r:id="rId20"/>
      <p:bold r:id="rId21"/>
      <p:italic r:id="rId22"/>
      <p:bold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9AB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47" autoAdjust="0"/>
    <p:restoredTop sz="94650" autoAdjust="0"/>
  </p:normalViewPr>
  <p:slideViewPr>
    <p:cSldViewPr>
      <p:cViewPr varScale="1">
        <p:scale>
          <a:sx n="48" d="100"/>
          <a:sy n="48" d="100"/>
        </p:scale>
        <p:origin x="-96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4" d="100"/>
          <a:sy n="104" d="100"/>
        </p:scale>
        <p:origin x="-3510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DDA2A4-BEF8-4A46-885A-C37D259D8E6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AFE6EA27-D251-408E-8191-D542CB23592B}">
      <dgm:prSet phldrT="[Text]" custT="1"/>
      <dgm:spPr/>
      <dgm:t>
        <a:bodyPr/>
        <a:lstStyle/>
        <a:p>
          <a:r>
            <a:rPr lang="en-US" sz="2400" smtClean="0"/>
            <a:t>Rana renesansa</a:t>
          </a:r>
          <a:endParaRPr lang="en-US" sz="2400"/>
        </a:p>
      </dgm:t>
    </dgm:pt>
    <dgm:pt modelId="{F406DB19-777E-4591-97C4-62473F8D8CD7}" type="parTrans" cxnId="{2D0F2894-86B5-4975-95F0-7287D8BE9077}">
      <dgm:prSet/>
      <dgm:spPr/>
      <dgm:t>
        <a:bodyPr/>
        <a:lstStyle/>
        <a:p>
          <a:endParaRPr lang="en-US"/>
        </a:p>
      </dgm:t>
    </dgm:pt>
    <dgm:pt modelId="{C8635037-4446-4D4C-AABB-D2C821577A31}" type="sibTrans" cxnId="{2D0F2894-86B5-4975-95F0-7287D8BE9077}">
      <dgm:prSet/>
      <dgm:spPr/>
      <dgm:t>
        <a:bodyPr/>
        <a:lstStyle/>
        <a:p>
          <a:endParaRPr lang="en-US"/>
        </a:p>
      </dgm:t>
    </dgm:pt>
    <dgm:pt modelId="{CE9672A8-03EA-4203-8BC1-DDA5D250ED20}">
      <dgm:prSet phldrT="[Text]" custT="1"/>
      <dgm:spPr/>
      <dgm:t>
        <a:bodyPr/>
        <a:lstStyle/>
        <a:p>
          <a:r>
            <a:rPr lang="en-US" sz="2400" smtClean="0"/>
            <a:t>Period od 1300-1500 god.</a:t>
          </a:r>
          <a:endParaRPr lang="en-US" sz="2400"/>
        </a:p>
      </dgm:t>
    </dgm:pt>
    <dgm:pt modelId="{192C16DB-2132-4F22-8E8E-23213814047F}" type="parTrans" cxnId="{0D964B94-173D-4684-A9FB-EB24B517062C}">
      <dgm:prSet/>
      <dgm:spPr/>
      <dgm:t>
        <a:bodyPr/>
        <a:lstStyle/>
        <a:p>
          <a:endParaRPr lang="en-US"/>
        </a:p>
      </dgm:t>
    </dgm:pt>
    <dgm:pt modelId="{81A61517-B65C-46AA-8C65-7DCFFF6E0EDA}" type="sibTrans" cxnId="{0D964B94-173D-4684-A9FB-EB24B517062C}">
      <dgm:prSet/>
      <dgm:spPr/>
      <dgm:t>
        <a:bodyPr/>
        <a:lstStyle/>
        <a:p>
          <a:endParaRPr lang="en-US"/>
        </a:p>
      </dgm:t>
    </dgm:pt>
    <dgm:pt modelId="{125390D5-6E8A-4321-9F8C-48A3EC00C786}">
      <dgm:prSet phldrT="[Text]" custT="1"/>
      <dgm:spPr/>
      <dgm:t>
        <a:bodyPr/>
        <a:lstStyle/>
        <a:p>
          <a:r>
            <a:rPr lang="en-US" sz="2400" smtClean="0"/>
            <a:t>Pozna renesansa</a:t>
          </a:r>
          <a:endParaRPr lang="en-US" sz="2400"/>
        </a:p>
      </dgm:t>
    </dgm:pt>
    <dgm:pt modelId="{148A1C55-23C8-44BB-B076-041125AF74DD}" type="parTrans" cxnId="{340869E5-201F-405C-8F8B-014E0D67A6C9}">
      <dgm:prSet/>
      <dgm:spPr/>
      <dgm:t>
        <a:bodyPr/>
        <a:lstStyle/>
        <a:p>
          <a:endParaRPr lang="en-US"/>
        </a:p>
      </dgm:t>
    </dgm:pt>
    <dgm:pt modelId="{A076B62A-6F94-495B-ADA3-D970F21ACF06}" type="sibTrans" cxnId="{340869E5-201F-405C-8F8B-014E0D67A6C9}">
      <dgm:prSet/>
      <dgm:spPr/>
      <dgm:t>
        <a:bodyPr/>
        <a:lstStyle/>
        <a:p>
          <a:endParaRPr lang="en-US"/>
        </a:p>
      </dgm:t>
    </dgm:pt>
    <dgm:pt modelId="{4936A294-D8C6-4A28-B794-BCDE74CC1C67}" type="pres">
      <dgm:prSet presAssocID="{54DDA2A4-BEF8-4A46-885A-C37D259D8E68}" presName="arrowDiagram" presStyleCnt="0">
        <dgm:presLayoutVars>
          <dgm:chMax val="5"/>
          <dgm:dir/>
          <dgm:resizeHandles val="exact"/>
        </dgm:presLayoutVars>
      </dgm:prSet>
      <dgm:spPr/>
    </dgm:pt>
    <dgm:pt modelId="{E28B347D-208E-4AA5-A371-8897E20F5D35}" type="pres">
      <dgm:prSet presAssocID="{54DDA2A4-BEF8-4A46-885A-C37D259D8E68}" presName="arrow" presStyleLbl="bgShp" presStyleIdx="0" presStyleCnt="1" custScaleY="85814" custLinFactNeighborY="-22088"/>
      <dgm:spPr/>
    </dgm:pt>
    <dgm:pt modelId="{74EFBFC8-326B-4618-AD7B-E076A5144692}" type="pres">
      <dgm:prSet presAssocID="{54DDA2A4-BEF8-4A46-885A-C37D259D8E68}" presName="arrowDiagram3" presStyleCnt="0"/>
      <dgm:spPr/>
    </dgm:pt>
    <dgm:pt modelId="{24DDF2FD-B03F-4D8A-8C8F-AE45DB65D888}" type="pres">
      <dgm:prSet presAssocID="{AFE6EA27-D251-408E-8191-D542CB23592B}" presName="bullet3a" presStyleLbl="node1" presStyleIdx="0" presStyleCnt="3"/>
      <dgm:spPr/>
    </dgm:pt>
    <dgm:pt modelId="{58EEFA4B-21AB-46ED-B459-DB7DCA126E8F}" type="pres">
      <dgm:prSet presAssocID="{AFE6EA27-D251-408E-8191-D542CB23592B}" presName="textBox3a" presStyleLbl="revTx" presStyleIdx="0" presStyleCnt="3" custScaleX="1504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1A265-E2F6-4547-B650-F90D986997AE}" type="pres">
      <dgm:prSet presAssocID="{CE9672A8-03EA-4203-8BC1-DDA5D250ED20}" presName="bullet3b" presStyleLbl="node1" presStyleIdx="1" presStyleCnt="3"/>
      <dgm:spPr/>
    </dgm:pt>
    <dgm:pt modelId="{D2D5E1AD-E965-41C1-BC87-32AA72817062}" type="pres">
      <dgm:prSet presAssocID="{CE9672A8-03EA-4203-8BC1-DDA5D250ED20}" presName="textBox3b" presStyleLbl="revTx" presStyleIdx="1" presStyleCnt="3" custScaleX="117802" custScaleY="52878" custLinFactNeighborX="2652" custLinFactNeighborY="-17309">
        <dgm:presLayoutVars>
          <dgm:bulletEnabled val="1"/>
        </dgm:presLayoutVars>
      </dgm:prSet>
      <dgm:spPr/>
    </dgm:pt>
    <dgm:pt modelId="{E6CFE95C-5DD3-4444-BDB5-9359DA003F64}" type="pres">
      <dgm:prSet presAssocID="{125390D5-6E8A-4321-9F8C-48A3EC00C786}" presName="bullet3c" presStyleLbl="node1" presStyleIdx="2" presStyleCnt="3"/>
      <dgm:spPr/>
    </dgm:pt>
    <dgm:pt modelId="{517AC6E3-1736-4FC0-86B1-6507E39CB31B}" type="pres">
      <dgm:prSet presAssocID="{125390D5-6E8A-4321-9F8C-48A3EC00C786}" presName="textBox3c" presStyleLbl="revTx" presStyleIdx="2" presStyleCnt="3" custScaleX="131818" custScaleY="47420" custLinFactNeighborX="13447" custLinFactNeighborY="-17982">
        <dgm:presLayoutVars>
          <dgm:bulletEnabled val="1"/>
        </dgm:presLayoutVars>
      </dgm:prSet>
      <dgm:spPr/>
    </dgm:pt>
  </dgm:ptLst>
  <dgm:cxnLst>
    <dgm:cxn modelId="{7A238C2D-1F68-4479-96FE-E39EDAC80C25}" type="presOf" srcId="{CE9672A8-03EA-4203-8BC1-DDA5D250ED20}" destId="{D2D5E1AD-E965-41C1-BC87-32AA72817062}" srcOrd="0" destOrd="0" presId="urn:microsoft.com/office/officeart/2005/8/layout/arrow2"/>
    <dgm:cxn modelId="{0D964B94-173D-4684-A9FB-EB24B517062C}" srcId="{54DDA2A4-BEF8-4A46-885A-C37D259D8E68}" destId="{CE9672A8-03EA-4203-8BC1-DDA5D250ED20}" srcOrd="1" destOrd="0" parTransId="{192C16DB-2132-4F22-8E8E-23213814047F}" sibTransId="{81A61517-B65C-46AA-8C65-7DCFFF6E0EDA}"/>
    <dgm:cxn modelId="{A80CF36C-4260-4583-B7C1-AE9CF390B950}" type="presOf" srcId="{54DDA2A4-BEF8-4A46-885A-C37D259D8E68}" destId="{4936A294-D8C6-4A28-B794-BCDE74CC1C67}" srcOrd="0" destOrd="0" presId="urn:microsoft.com/office/officeart/2005/8/layout/arrow2"/>
    <dgm:cxn modelId="{2D0F2894-86B5-4975-95F0-7287D8BE9077}" srcId="{54DDA2A4-BEF8-4A46-885A-C37D259D8E68}" destId="{AFE6EA27-D251-408E-8191-D542CB23592B}" srcOrd="0" destOrd="0" parTransId="{F406DB19-777E-4591-97C4-62473F8D8CD7}" sibTransId="{C8635037-4446-4D4C-AABB-D2C821577A31}"/>
    <dgm:cxn modelId="{4065CCE8-A436-417E-BB53-7E2BDF8DE967}" type="presOf" srcId="{AFE6EA27-D251-408E-8191-D542CB23592B}" destId="{58EEFA4B-21AB-46ED-B459-DB7DCA126E8F}" srcOrd="0" destOrd="0" presId="urn:microsoft.com/office/officeart/2005/8/layout/arrow2"/>
    <dgm:cxn modelId="{0F91DB6F-FF97-493B-84F5-85C5660C1F7F}" type="presOf" srcId="{125390D5-6E8A-4321-9F8C-48A3EC00C786}" destId="{517AC6E3-1736-4FC0-86B1-6507E39CB31B}" srcOrd="0" destOrd="0" presId="urn:microsoft.com/office/officeart/2005/8/layout/arrow2"/>
    <dgm:cxn modelId="{340869E5-201F-405C-8F8B-014E0D67A6C9}" srcId="{54DDA2A4-BEF8-4A46-885A-C37D259D8E68}" destId="{125390D5-6E8A-4321-9F8C-48A3EC00C786}" srcOrd="2" destOrd="0" parTransId="{148A1C55-23C8-44BB-B076-041125AF74DD}" sibTransId="{A076B62A-6F94-495B-ADA3-D970F21ACF06}"/>
    <dgm:cxn modelId="{6FD9E125-7846-44EC-808F-005572C1C99B}" type="presParOf" srcId="{4936A294-D8C6-4A28-B794-BCDE74CC1C67}" destId="{E28B347D-208E-4AA5-A371-8897E20F5D35}" srcOrd="0" destOrd="0" presId="urn:microsoft.com/office/officeart/2005/8/layout/arrow2"/>
    <dgm:cxn modelId="{707D5B01-D4ED-47A1-90E1-34F2099AF0A1}" type="presParOf" srcId="{4936A294-D8C6-4A28-B794-BCDE74CC1C67}" destId="{74EFBFC8-326B-4618-AD7B-E076A5144692}" srcOrd="1" destOrd="0" presId="urn:microsoft.com/office/officeart/2005/8/layout/arrow2"/>
    <dgm:cxn modelId="{46BD6A85-8384-4D18-94F6-CFDDD7EC95E9}" type="presParOf" srcId="{74EFBFC8-326B-4618-AD7B-E076A5144692}" destId="{24DDF2FD-B03F-4D8A-8C8F-AE45DB65D888}" srcOrd="0" destOrd="0" presId="urn:microsoft.com/office/officeart/2005/8/layout/arrow2"/>
    <dgm:cxn modelId="{C0503039-6068-47C8-A3F5-176440AE2D19}" type="presParOf" srcId="{74EFBFC8-326B-4618-AD7B-E076A5144692}" destId="{58EEFA4B-21AB-46ED-B459-DB7DCA126E8F}" srcOrd="1" destOrd="0" presId="urn:microsoft.com/office/officeart/2005/8/layout/arrow2"/>
    <dgm:cxn modelId="{60D4CE7A-65E2-40A4-8C39-7E1D499A1D9C}" type="presParOf" srcId="{74EFBFC8-326B-4618-AD7B-E076A5144692}" destId="{4721A265-E2F6-4547-B650-F90D986997AE}" srcOrd="2" destOrd="0" presId="urn:microsoft.com/office/officeart/2005/8/layout/arrow2"/>
    <dgm:cxn modelId="{9B41AC16-C6B6-4AF8-B984-24F49B01FE50}" type="presParOf" srcId="{74EFBFC8-326B-4618-AD7B-E076A5144692}" destId="{D2D5E1AD-E965-41C1-BC87-32AA72817062}" srcOrd="3" destOrd="0" presId="urn:microsoft.com/office/officeart/2005/8/layout/arrow2"/>
    <dgm:cxn modelId="{84F0011E-90CA-4958-B799-37ABF3D63C6F}" type="presParOf" srcId="{74EFBFC8-326B-4618-AD7B-E076A5144692}" destId="{E6CFE95C-5DD3-4444-BDB5-9359DA003F64}" srcOrd="4" destOrd="0" presId="urn:microsoft.com/office/officeart/2005/8/layout/arrow2"/>
    <dgm:cxn modelId="{5B17B52C-4970-4CFA-80E5-38CB7605701E}" type="presParOf" srcId="{74EFBFC8-326B-4618-AD7B-E076A5144692}" destId="{517AC6E3-1736-4FC0-86B1-6507E39CB31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0704DB-161E-4A01-885B-7D699790354B}" type="doc">
      <dgm:prSet loTypeId="urn:microsoft.com/office/officeart/2005/8/layout/vList3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FAE61E-8426-4E38-92DC-ABF82A3EAEB3}">
      <dgm:prSet phldrT="[Text]" custT="1"/>
      <dgm:spPr/>
      <dgm:t>
        <a:bodyPr/>
        <a:lstStyle/>
        <a:p>
          <a:r>
            <a:rPr lang="en-US" sz="2000" dirty="0" smtClean="0"/>
            <a:t>2</a:t>
          </a:r>
          <a:endParaRPr lang="en-US" sz="2000" dirty="0"/>
        </a:p>
      </dgm:t>
    </dgm:pt>
    <dgm:pt modelId="{CFCE731C-010A-4070-9692-41A0AE48DED9}" type="parTrans" cxnId="{B623F2CE-5CDD-45B7-8F77-B2A01AEA1E40}">
      <dgm:prSet/>
      <dgm:spPr/>
      <dgm:t>
        <a:bodyPr/>
        <a:lstStyle/>
        <a:p>
          <a:endParaRPr lang="en-US"/>
        </a:p>
      </dgm:t>
    </dgm:pt>
    <dgm:pt modelId="{F2F73420-F579-4986-BDFC-82CDA8D10A15}" type="sibTrans" cxnId="{B623F2CE-5CDD-45B7-8F77-B2A01AEA1E40}">
      <dgm:prSet/>
      <dgm:spPr/>
      <dgm:t>
        <a:bodyPr/>
        <a:lstStyle/>
        <a:p>
          <a:endParaRPr lang="en-US"/>
        </a:p>
      </dgm:t>
    </dgm:pt>
    <dgm:pt modelId="{FF4A4BB9-F8F9-443E-9166-DE916D62C18D}">
      <dgm:prSet phldrT="[Text]"/>
      <dgm:spPr/>
      <dgm:t>
        <a:bodyPr/>
        <a:lstStyle/>
        <a:p>
          <a:r>
            <a:rPr lang="en-US" sz="1200" smtClean="0"/>
            <a:t>Motet</a:t>
          </a:r>
          <a:endParaRPr lang="en-US" sz="1200" dirty="0"/>
        </a:p>
      </dgm:t>
    </dgm:pt>
    <dgm:pt modelId="{2307A6C8-C306-48AD-B4E1-63875F6CDF68}" type="parTrans" cxnId="{26EDAB3B-4B35-4121-B7E8-8F8CD8FF470F}">
      <dgm:prSet/>
      <dgm:spPr/>
      <dgm:t>
        <a:bodyPr/>
        <a:lstStyle/>
        <a:p>
          <a:endParaRPr lang="en-US"/>
        </a:p>
      </dgm:t>
    </dgm:pt>
    <dgm:pt modelId="{F0F8774C-82C2-42B4-AC49-6F6B27B04F65}" type="sibTrans" cxnId="{26EDAB3B-4B35-4121-B7E8-8F8CD8FF470F}">
      <dgm:prSet/>
      <dgm:spPr/>
      <dgm:t>
        <a:bodyPr/>
        <a:lstStyle/>
        <a:p>
          <a:endParaRPr lang="en-US"/>
        </a:p>
      </dgm:t>
    </dgm:pt>
    <dgm:pt modelId="{BA6B62CF-8EA3-4C0D-900F-E74DB4F2C56B}" type="pres">
      <dgm:prSet presAssocID="{DE0704DB-161E-4A01-885B-7D699790354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A6C729-1DD8-4588-92B0-09B1111D8418}" type="pres">
      <dgm:prSet presAssocID="{2EFAE61E-8426-4E38-92DC-ABF82A3EAEB3}" presName="composite" presStyleCnt="0"/>
      <dgm:spPr/>
      <dgm:t>
        <a:bodyPr/>
        <a:lstStyle/>
        <a:p>
          <a:endParaRPr lang="en-US"/>
        </a:p>
      </dgm:t>
    </dgm:pt>
    <dgm:pt modelId="{5E0A53C9-A9EC-449F-8D10-15727F1C3680}" type="pres">
      <dgm:prSet presAssocID="{2EFAE61E-8426-4E38-92DC-ABF82A3EAEB3}" presName="imgShp" presStyleLbl="fgImgPlace1" presStyleIdx="0" presStyleCnt="1" custLinFactNeighborX="1303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CA74058-91DD-4CE5-AAC3-EC23C58450C6}" type="pres">
      <dgm:prSet presAssocID="{2EFAE61E-8426-4E38-92DC-ABF82A3EAEB3}" presName="txShp" presStyleLbl="node1" presStyleIdx="0" presStyleCnt="1" custScaleX="118523" custLinFactNeighborX="111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EDAB3B-4B35-4121-B7E8-8F8CD8FF470F}" srcId="{2EFAE61E-8426-4E38-92DC-ABF82A3EAEB3}" destId="{FF4A4BB9-F8F9-443E-9166-DE916D62C18D}" srcOrd="0" destOrd="0" parTransId="{2307A6C8-C306-48AD-B4E1-63875F6CDF68}" sibTransId="{F0F8774C-82C2-42B4-AC49-6F6B27B04F65}"/>
    <dgm:cxn modelId="{C05CBC57-ED64-4D16-B39D-CA9B782DF2C8}" type="presOf" srcId="{DE0704DB-161E-4A01-885B-7D699790354B}" destId="{BA6B62CF-8EA3-4C0D-900F-E74DB4F2C56B}" srcOrd="0" destOrd="0" presId="urn:microsoft.com/office/officeart/2005/8/layout/vList3#1"/>
    <dgm:cxn modelId="{588BFADA-5493-4027-999F-5D299ABD3B65}" type="presOf" srcId="{FF4A4BB9-F8F9-443E-9166-DE916D62C18D}" destId="{5CA74058-91DD-4CE5-AAC3-EC23C58450C6}" srcOrd="0" destOrd="1" presId="urn:microsoft.com/office/officeart/2005/8/layout/vList3#1"/>
    <dgm:cxn modelId="{CE1C0B69-A473-4E3C-86CE-98A61C5410B3}" type="presOf" srcId="{2EFAE61E-8426-4E38-92DC-ABF82A3EAEB3}" destId="{5CA74058-91DD-4CE5-AAC3-EC23C58450C6}" srcOrd="0" destOrd="0" presId="urn:microsoft.com/office/officeart/2005/8/layout/vList3#1"/>
    <dgm:cxn modelId="{B623F2CE-5CDD-45B7-8F77-B2A01AEA1E40}" srcId="{DE0704DB-161E-4A01-885B-7D699790354B}" destId="{2EFAE61E-8426-4E38-92DC-ABF82A3EAEB3}" srcOrd="0" destOrd="0" parTransId="{CFCE731C-010A-4070-9692-41A0AE48DED9}" sibTransId="{F2F73420-F579-4986-BDFC-82CDA8D10A15}"/>
    <dgm:cxn modelId="{15404959-3717-4C2D-8D21-DB9730CA21A5}" type="presParOf" srcId="{BA6B62CF-8EA3-4C0D-900F-E74DB4F2C56B}" destId="{4BA6C729-1DD8-4588-92B0-09B1111D8418}" srcOrd="0" destOrd="0" presId="urn:microsoft.com/office/officeart/2005/8/layout/vList3#1"/>
    <dgm:cxn modelId="{9ADDAF03-7FCB-4B71-A17E-CA2E666FC31D}" type="presParOf" srcId="{4BA6C729-1DD8-4588-92B0-09B1111D8418}" destId="{5E0A53C9-A9EC-449F-8D10-15727F1C3680}" srcOrd="0" destOrd="0" presId="urn:microsoft.com/office/officeart/2005/8/layout/vList3#1"/>
    <dgm:cxn modelId="{9317F64A-EDC3-44A1-96F8-5EF82FD1D883}" type="presParOf" srcId="{4BA6C729-1DD8-4588-92B0-09B1111D8418}" destId="{5CA74058-91DD-4CE5-AAC3-EC23C58450C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0704DB-161E-4A01-885B-7D699790354B}" type="doc">
      <dgm:prSet loTypeId="urn:microsoft.com/office/officeart/2005/8/layout/vList3#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FAE61E-8426-4E38-92DC-ABF82A3EAEB3}">
      <dgm:prSet phldrT="[Text]" custT="1"/>
      <dgm:spPr/>
      <dgm:t>
        <a:bodyPr/>
        <a:lstStyle/>
        <a:p>
          <a:r>
            <a:rPr lang="en-US" sz="2000" dirty="0" smtClean="0"/>
            <a:t>3</a:t>
          </a:r>
          <a:endParaRPr lang="en-US" sz="2000" dirty="0"/>
        </a:p>
      </dgm:t>
    </dgm:pt>
    <dgm:pt modelId="{CFCE731C-010A-4070-9692-41A0AE48DED9}" type="parTrans" cxnId="{B623F2CE-5CDD-45B7-8F77-B2A01AEA1E40}">
      <dgm:prSet/>
      <dgm:spPr/>
      <dgm:t>
        <a:bodyPr/>
        <a:lstStyle/>
        <a:p>
          <a:endParaRPr lang="en-US"/>
        </a:p>
      </dgm:t>
    </dgm:pt>
    <dgm:pt modelId="{F2F73420-F579-4986-BDFC-82CDA8D10A15}" type="sibTrans" cxnId="{B623F2CE-5CDD-45B7-8F77-B2A01AEA1E40}">
      <dgm:prSet/>
      <dgm:spPr/>
      <dgm:t>
        <a:bodyPr/>
        <a:lstStyle/>
        <a:p>
          <a:endParaRPr lang="en-US"/>
        </a:p>
      </dgm:t>
    </dgm:pt>
    <dgm:pt modelId="{FF4A4BB9-F8F9-443E-9166-DE916D62C18D}">
      <dgm:prSet phldrT="[Text]"/>
      <dgm:spPr/>
      <dgm:t>
        <a:bodyPr/>
        <a:lstStyle/>
        <a:p>
          <a:r>
            <a:rPr lang="en-US" sz="1200" smtClean="0"/>
            <a:t>Madrigal</a:t>
          </a:r>
          <a:endParaRPr lang="en-US" sz="1200" dirty="0"/>
        </a:p>
      </dgm:t>
    </dgm:pt>
    <dgm:pt modelId="{2307A6C8-C306-48AD-B4E1-63875F6CDF68}" type="parTrans" cxnId="{26EDAB3B-4B35-4121-B7E8-8F8CD8FF470F}">
      <dgm:prSet/>
      <dgm:spPr/>
      <dgm:t>
        <a:bodyPr/>
        <a:lstStyle/>
        <a:p>
          <a:endParaRPr lang="en-US"/>
        </a:p>
      </dgm:t>
    </dgm:pt>
    <dgm:pt modelId="{F0F8774C-82C2-42B4-AC49-6F6B27B04F65}" type="sibTrans" cxnId="{26EDAB3B-4B35-4121-B7E8-8F8CD8FF470F}">
      <dgm:prSet/>
      <dgm:spPr/>
      <dgm:t>
        <a:bodyPr/>
        <a:lstStyle/>
        <a:p>
          <a:endParaRPr lang="en-US"/>
        </a:p>
      </dgm:t>
    </dgm:pt>
    <dgm:pt modelId="{740E4571-E8F5-4CA3-B1FD-2C93DF42794C}" type="pres">
      <dgm:prSet presAssocID="{DE0704DB-161E-4A01-885B-7D699790354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4E3DF3-A701-4CF6-8CA6-2D3DC944327B}" type="pres">
      <dgm:prSet presAssocID="{2EFAE61E-8426-4E38-92DC-ABF82A3EAEB3}" presName="composite" presStyleCnt="0"/>
      <dgm:spPr/>
      <dgm:t>
        <a:bodyPr/>
        <a:lstStyle/>
        <a:p>
          <a:endParaRPr lang="en-US"/>
        </a:p>
      </dgm:t>
    </dgm:pt>
    <dgm:pt modelId="{8A288DBC-51ED-4636-9B09-827718943449}" type="pres">
      <dgm:prSet presAssocID="{2EFAE61E-8426-4E38-92DC-ABF82A3EAEB3}" presName="imgShp" presStyleLbl="fgImgPlace1" presStyleIdx="0" presStyleCnt="1" custLinFactNeighborX="44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8023B59-CF8D-47A1-A0AD-69CD0D31ED20}" type="pres">
      <dgm:prSet presAssocID="{2EFAE61E-8426-4E38-92DC-ABF82A3EAEB3}" presName="txShp" presStyleLbl="node1" presStyleIdx="0" presStyleCnt="1" custScaleX="112123" custLinFactNeighborX="7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15E41E-835B-4AD2-B0A1-347E2B5220A2}" type="presOf" srcId="{DE0704DB-161E-4A01-885B-7D699790354B}" destId="{740E4571-E8F5-4CA3-B1FD-2C93DF42794C}" srcOrd="0" destOrd="0" presId="urn:microsoft.com/office/officeart/2005/8/layout/vList3#2"/>
    <dgm:cxn modelId="{09D226AB-CF55-4D28-B887-BF104B320A62}" type="presOf" srcId="{2EFAE61E-8426-4E38-92DC-ABF82A3EAEB3}" destId="{D8023B59-CF8D-47A1-A0AD-69CD0D31ED20}" srcOrd="0" destOrd="0" presId="urn:microsoft.com/office/officeart/2005/8/layout/vList3#2"/>
    <dgm:cxn modelId="{26EDAB3B-4B35-4121-B7E8-8F8CD8FF470F}" srcId="{2EFAE61E-8426-4E38-92DC-ABF82A3EAEB3}" destId="{FF4A4BB9-F8F9-443E-9166-DE916D62C18D}" srcOrd="0" destOrd="0" parTransId="{2307A6C8-C306-48AD-B4E1-63875F6CDF68}" sibTransId="{F0F8774C-82C2-42B4-AC49-6F6B27B04F65}"/>
    <dgm:cxn modelId="{E08B292B-A4AE-4F3C-906F-6421E6126896}" type="presOf" srcId="{FF4A4BB9-F8F9-443E-9166-DE916D62C18D}" destId="{D8023B59-CF8D-47A1-A0AD-69CD0D31ED20}" srcOrd="0" destOrd="1" presId="urn:microsoft.com/office/officeart/2005/8/layout/vList3#2"/>
    <dgm:cxn modelId="{B623F2CE-5CDD-45B7-8F77-B2A01AEA1E40}" srcId="{DE0704DB-161E-4A01-885B-7D699790354B}" destId="{2EFAE61E-8426-4E38-92DC-ABF82A3EAEB3}" srcOrd="0" destOrd="0" parTransId="{CFCE731C-010A-4070-9692-41A0AE48DED9}" sibTransId="{F2F73420-F579-4986-BDFC-82CDA8D10A15}"/>
    <dgm:cxn modelId="{A08ECB76-7B0D-4895-964B-381B96DE2CE8}" type="presParOf" srcId="{740E4571-E8F5-4CA3-B1FD-2C93DF42794C}" destId="{074E3DF3-A701-4CF6-8CA6-2D3DC944327B}" srcOrd="0" destOrd="0" presId="urn:microsoft.com/office/officeart/2005/8/layout/vList3#2"/>
    <dgm:cxn modelId="{635C162F-B340-4850-AEB3-BF9A884E469A}" type="presParOf" srcId="{074E3DF3-A701-4CF6-8CA6-2D3DC944327B}" destId="{8A288DBC-51ED-4636-9B09-827718943449}" srcOrd="0" destOrd="0" presId="urn:microsoft.com/office/officeart/2005/8/layout/vList3#2"/>
    <dgm:cxn modelId="{333CC5E5-AA68-4C5C-9A5F-BA9153731A1F}" type="presParOf" srcId="{074E3DF3-A701-4CF6-8CA6-2D3DC944327B}" destId="{D8023B59-CF8D-47A1-A0AD-69CD0D31ED20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0704DB-161E-4A01-885B-7D699790354B}" type="doc">
      <dgm:prSet loTypeId="urn:microsoft.com/office/officeart/2005/8/layout/vList3#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FAE61E-8426-4E38-92DC-ABF82A3EAEB3}">
      <dgm:prSet phldrT="[Text]" custT="1"/>
      <dgm:spPr/>
      <dgm:t>
        <a:bodyPr/>
        <a:lstStyle/>
        <a:p>
          <a:r>
            <a:rPr lang="en-US" sz="2000" dirty="0" smtClean="0"/>
            <a:t>4</a:t>
          </a:r>
          <a:endParaRPr lang="en-US" sz="2000" dirty="0"/>
        </a:p>
      </dgm:t>
    </dgm:pt>
    <dgm:pt modelId="{CFCE731C-010A-4070-9692-41A0AE48DED9}" type="parTrans" cxnId="{B623F2CE-5CDD-45B7-8F77-B2A01AEA1E40}">
      <dgm:prSet/>
      <dgm:spPr/>
      <dgm:t>
        <a:bodyPr/>
        <a:lstStyle/>
        <a:p>
          <a:endParaRPr lang="en-US"/>
        </a:p>
      </dgm:t>
    </dgm:pt>
    <dgm:pt modelId="{F2F73420-F579-4986-BDFC-82CDA8D10A15}" type="sibTrans" cxnId="{B623F2CE-5CDD-45B7-8F77-B2A01AEA1E40}">
      <dgm:prSet/>
      <dgm:spPr/>
      <dgm:t>
        <a:bodyPr/>
        <a:lstStyle/>
        <a:p>
          <a:endParaRPr lang="en-US"/>
        </a:p>
      </dgm:t>
    </dgm:pt>
    <dgm:pt modelId="{FF4A4BB9-F8F9-443E-9166-DE916D62C18D}">
      <dgm:prSet phldrT="[Text]"/>
      <dgm:spPr/>
      <dgm:t>
        <a:bodyPr/>
        <a:lstStyle/>
        <a:p>
          <a:r>
            <a:rPr lang="en-US" sz="1200" smtClean="0"/>
            <a:t>Frotola</a:t>
          </a:r>
          <a:endParaRPr lang="en-US" sz="1200" dirty="0"/>
        </a:p>
      </dgm:t>
    </dgm:pt>
    <dgm:pt modelId="{F0F8774C-82C2-42B4-AC49-6F6B27B04F65}" type="sibTrans" cxnId="{26EDAB3B-4B35-4121-B7E8-8F8CD8FF470F}">
      <dgm:prSet/>
      <dgm:spPr/>
      <dgm:t>
        <a:bodyPr/>
        <a:lstStyle/>
        <a:p>
          <a:endParaRPr lang="en-US"/>
        </a:p>
      </dgm:t>
    </dgm:pt>
    <dgm:pt modelId="{2307A6C8-C306-48AD-B4E1-63875F6CDF68}" type="parTrans" cxnId="{26EDAB3B-4B35-4121-B7E8-8F8CD8FF470F}">
      <dgm:prSet/>
      <dgm:spPr/>
      <dgm:t>
        <a:bodyPr/>
        <a:lstStyle/>
        <a:p>
          <a:endParaRPr lang="en-US"/>
        </a:p>
      </dgm:t>
    </dgm:pt>
    <dgm:pt modelId="{B1EF0C04-6ECC-43E6-B5A3-B8C45B2BE64A}" type="pres">
      <dgm:prSet presAssocID="{DE0704DB-161E-4A01-885B-7D699790354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C440D2-5117-4A61-BFF4-0CC4F1CA9998}" type="pres">
      <dgm:prSet presAssocID="{2EFAE61E-8426-4E38-92DC-ABF82A3EAEB3}" presName="composite" presStyleCnt="0"/>
      <dgm:spPr/>
      <dgm:t>
        <a:bodyPr/>
        <a:lstStyle/>
        <a:p>
          <a:endParaRPr lang="en-US"/>
        </a:p>
      </dgm:t>
    </dgm:pt>
    <dgm:pt modelId="{D4E3F285-7C1C-4DDF-9BF0-CA7CC195AE85}" type="pres">
      <dgm:prSet presAssocID="{2EFAE61E-8426-4E38-92DC-ABF82A3EAEB3}" presName="imgShp" presStyleLbl="fgImgPlace1" presStyleIdx="0" presStyleCnt="1" custLinFactNeighborX="12044" custLinFactNeighborY="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E9BED92-9969-441F-B9C8-E093CCB106BF}" type="pres">
      <dgm:prSet presAssocID="{2EFAE61E-8426-4E38-92DC-ABF82A3EAEB3}" presName="txShp" presStyleLbl="node1" presStyleIdx="0" presStyleCnt="1" custScaleX="118523" custLinFactNeighborX="1510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6F6074-7F6B-4418-A6E9-9F83373FD700}" type="presOf" srcId="{FF4A4BB9-F8F9-443E-9166-DE916D62C18D}" destId="{AE9BED92-9969-441F-B9C8-E093CCB106BF}" srcOrd="0" destOrd="1" presId="urn:microsoft.com/office/officeart/2005/8/layout/vList3#3"/>
    <dgm:cxn modelId="{26EDAB3B-4B35-4121-B7E8-8F8CD8FF470F}" srcId="{2EFAE61E-8426-4E38-92DC-ABF82A3EAEB3}" destId="{FF4A4BB9-F8F9-443E-9166-DE916D62C18D}" srcOrd="0" destOrd="0" parTransId="{2307A6C8-C306-48AD-B4E1-63875F6CDF68}" sibTransId="{F0F8774C-82C2-42B4-AC49-6F6B27B04F65}"/>
    <dgm:cxn modelId="{C3EA0FC5-5F4E-4FFC-B665-0C184B84926E}" type="presOf" srcId="{2EFAE61E-8426-4E38-92DC-ABF82A3EAEB3}" destId="{AE9BED92-9969-441F-B9C8-E093CCB106BF}" srcOrd="0" destOrd="0" presId="urn:microsoft.com/office/officeart/2005/8/layout/vList3#3"/>
    <dgm:cxn modelId="{0C8C3EDB-2781-4957-AACF-1C45BC0C1040}" type="presOf" srcId="{DE0704DB-161E-4A01-885B-7D699790354B}" destId="{B1EF0C04-6ECC-43E6-B5A3-B8C45B2BE64A}" srcOrd="0" destOrd="0" presId="urn:microsoft.com/office/officeart/2005/8/layout/vList3#3"/>
    <dgm:cxn modelId="{B623F2CE-5CDD-45B7-8F77-B2A01AEA1E40}" srcId="{DE0704DB-161E-4A01-885B-7D699790354B}" destId="{2EFAE61E-8426-4E38-92DC-ABF82A3EAEB3}" srcOrd="0" destOrd="0" parTransId="{CFCE731C-010A-4070-9692-41A0AE48DED9}" sibTransId="{F2F73420-F579-4986-BDFC-82CDA8D10A15}"/>
    <dgm:cxn modelId="{59C4576C-73C4-4A3F-838E-5C89469914F8}" type="presParOf" srcId="{B1EF0C04-6ECC-43E6-B5A3-B8C45B2BE64A}" destId="{75C440D2-5117-4A61-BFF4-0CC4F1CA9998}" srcOrd="0" destOrd="0" presId="urn:microsoft.com/office/officeart/2005/8/layout/vList3#3"/>
    <dgm:cxn modelId="{79600FA5-618C-4C8B-9F16-5167E227E0FC}" type="presParOf" srcId="{75C440D2-5117-4A61-BFF4-0CC4F1CA9998}" destId="{D4E3F285-7C1C-4DDF-9BF0-CA7CC195AE85}" srcOrd="0" destOrd="0" presId="urn:microsoft.com/office/officeart/2005/8/layout/vList3#3"/>
    <dgm:cxn modelId="{81F3CC98-5E92-42A0-A774-EA9066E20D27}" type="presParOf" srcId="{75C440D2-5117-4A61-BFF4-0CC4F1CA9998}" destId="{AE9BED92-9969-441F-B9C8-E093CCB106BF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0704DB-161E-4A01-885B-7D699790354B}" type="doc">
      <dgm:prSet loTypeId="urn:microsoft.com/office/officeart/2005/8/layout/vList3#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0BD214-BDE9-40D2-8879-280520A763FE}" type="pres">
      <dgm:prSet presAssocID="{DE0704DB-161E-4A01-885B-7D699790354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0930ACA-0505-49D6-B736-07CB0A3D58F4}" type="presOf" srcId="{DE0704DB-161E-4A01-885B-7D699790354B}" destId="{D80BD214-BDE9-40D2-8879-280520A763FE}" srcOrd="0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0704DB-161E-4A01-885B-7D699790354B}" type="doc">
      <dgm:prSet loTypeId="urn:microsoft.com/office/officeart/2005/8/layout/vList3#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FAE61E-8426-4E38-92DC-ABF82A3EAEB3}">
      <dgm:prSet phldrT="[Text]" custT="1"/>
      <dgm:spPr/>
      <dgm:t>
        <a:bodyPr/>
        <a:lstStyle/>
        <a:p>
          <a:r>
            <a:rPr lang="en-US" sz="2000" dirty="0" smtClean="0"/>
            <a:t>6</a:t>
          </a:r>
          <a:endParaRPr lang="en-US" sz="2000" dirty="0"/>
        </a:p>
      </dgm:t>
    </dgm:pt>
    <dgm:pt modelId="{CFCE731C-010A-4070-9692-41A0AE48DED9}" type="parTrans" cxnId="{B623F2CE-5CDD-45B7-8F77-B2A01AEA1E40}">
      <dgm:prSet/>
      <dgm:spPr/>
      <dgm:t>
        <a:bodyPr/>
        <a:lstStyle/>
        <a:p>
          <a:endParaRPr lang="en-US"/>
        </a:p>
      </dgm:t>
    </dgm:pt>
    <dgm:pt modelId="{F2F73420-F579-4986-BDFC-82CDA8D10A15}" type="sibTrans" cxnId="{B623F2CE-5CDD-45B7-8F77-B2A01AEA1E40}">
      <dgm:prSet/>
      <dgm:spPr/>
      <dgm:t>
        <a:bodyPr/>
        <a:lstStyle/>
        <a:p>
          <a:endParaRPr lang="en-US"/>
        </a:p>
      </dgm:t>
    </dgm:pt>
    <dgm:pt modelId="{FF4A4BB9-F8F9-443E-9166-DE916D62C18D}">
      <dgm:prSet phldrT="[Text]"/>
      <dgm:spPr/>
      <dgm:t>
        <a:bodyPr/>
        <a:lstStyle/>
        <a:p>
          <a:r>
            <a:rPr lang="en-US" sz="1200" smtClean="0"/>
            <a:t>Vilanela</a:t>
          </a:r>
          <a:endParaRPr lang="en-US" sz="1200" dirty="0"/>
        </a:p>
      </dgm:t>
    </dgm:pt>
    <dgm:pt modelId="{2307A6C8-C306-48AD-B4E1-63875F6CDF68}" type="parTrans" cxnId="{26EDAB3B-4B35-4121-B7E8-8F8CD8FF470F}">
      <dgm:prSet/>
      <dgm:spPr/>
      <dgm:t>
        <a:bodyPr/>
        <a:lstStyle/>
        <a:p>
          <a:endParaRPr lang="en-US"/>
        </a:p>
      </dgm:t>
    </dgm:pt>
    <dgm:pt modelId="{F0F8774C-82C2-42B4-AC49-6F6B27B04F65}" type="sibTrans" cxnId="{26EDAB3B-4B35-4121-B7E8-8F8CD8FF470F}">
      <dgm:prSet/>
      <dgm:spPr/>
      <dgm:t>
        <a:bodyPr/>
        <a:lstStyle/>
        <a:p>
          <a:endParaRPr lang="en-US"/>
        </a:p>
      </dgm:t>
    </dgm:pt>
    <dgm:pt modelId="{D859DC86-1C0D-4245-B2DC-4CFEF3A8121F}" type="pres">
      <dgm:prSet presAssocID="{DE0704DB-161E-4A01-885B-7D699790354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32CF39-6D4E-40A1-B1C9-BDA9E1D3D916}" type="pres">
      <dgm:prSet presAssocID="{2EFAE61E-8426-4E38-92DC-ABF82A3EAEB3}" presName="composite" presStyleCnt="0"/>
      <dgm:spPr/>
      <dgm:t>
        <a:bodyPr/>
        <a:lstStyle/>
        <a:p>
          <a:endParaRPr lang="en-US"/>
        </a:p>
      </dgm:t>
    </dgm:pt>
    <dgm:pt modelId="{150BEF38-F9B1-437D-AEF1-78AC9D1A73BE}" type="pres">
      <dgm:prSet presAssocID="{2EFAE61E-8426-4E38-92DC-ABF82A3EAEB3}" presName="imgShp" presStyleLbl="fgImgPlace1" presStyleIdx="0" presStyleCnt="1" custLinFactY="-26679" custLinFactNeighborX="-15907" custLinFactNeighborY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228ED06-57BE-4971-A174-03D655F904B1}" type="pres">
      <dgm:prSet presAssocID="{2EFAE61E-8426-4E38-92DC-ABF82A3EAEB3}" presName="txShp" presStyleLbl="node1" presStyleIdx="0" presStyleCnt="1" custLinFactNeighborX="479" custLinFactNeighborY="-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07903F-F558-4B44-8D6E-CC52048A4E2B}" type="presOf" srcId="{FF4A4BB9-F8F9-443E-9166-DE916D62C18D}" destId="{C228ED06-57BE-4971-A174-03D655F904B1}" srcOrd="0" destOrd="1" presId="urn:microsoft.com/office/officeart/2005/8/layout/vList3#5"/>
    <dgm:cxn modelId="{26EDAB3B-4B35-4121-B7E8-8F8CD8FF470F}" srcId="{2EFAE61E-8426-4E38-92DC-ABF82A3EAEB3}" destId="{FF4A4BB9-F8F9-443E-9166-DE916D62C18D}" srcOrd="0" destOrd="0" parTransId="{2307A6C8-C306-48AD-B4E1-63875F6CDF68}" sibTransId="{F0F8774C-82C2-42B4-AC49-6F6B27B04F65}"/>
    <dgm:cxn modelId="{AAD6D01F-37A4-4C05-9B09-46011F5EC559}" type="presOf" srcId="{2EFAE61E-8426-4E38-92DC-ABF82A3EAEB3}" destId="{C228ED06-57BE-4971-A174-03D655F904B1}" srcOrd="0" destOrd="0" presId="urn:microsoft.com/office/officeart/2005/8/layout/vList3#5"/>
    <dgm:cxn modelId="{B623F2CE-5CDD-45B7-8F77-B2A01AEA1E40}" srcId="{DE0704DB-161E-4A01-885B-7D699790354B}" destId="{2EFAE61E-8426-4E38-92DC-ABF82A3EAEB3}" srcOrd="0" destOrd="0" parTransId="{CFCE731C-010A-4070-9692-41A0AE48DED9}" sibTransId="{F2F73420-F579-4986-BDFC-82CDA8D10A15}"/>
    <dgm:cxn modelId="{9684CF9D-382E-484B-8AC8-5820E3A68015}" type="presOf" srcId="{DE0704DB-161E-4A01-885B-7D699790354B}" destId="{D859DC86-1C0D-4245-B2DC-4CFEF3A8121F}" srcOrd="0" destOrd="0" presId="urn:microsoft.com/office/officeart/2005/8/layout/vList3#5"/>
    <dgm:cxn modelId="{2A53080F-AAD3-4CE4-990B-7B0B4935C00D}" type="presParOf" srcId="{D859DC86-1C0D-4245-B2DC-4CFEF3A8121F}" destId="{6B32CF39-6D4E-40A1-B1C9-BDA9E1D3D916}" srcOrd="0" destOrd="0" presId="urn:microsoft.com/office/officeart/2005/8/layout/vList3#5"/>
    <dgm:cxn modelId="{ABB1AEFF-A8EB-4D26-BF48-61CFC3ECD7CD}" type="presParOf" srcId="{6B32CF39-6D4E-40A1-B1C9-BDA9E1D3D916}" destId="{150BEF38-F9B1-437D-AEF1-78AC9D1A73BE}" srcOrd="0" destOrd="0" presId="urn:microsoft.com/office/officeart/2005/8/layout/vList3#5"/>
    <dgm:cxn modelId="{013CECE0-3D51-406D-B6A9-E840BD4E7DA1}" type="presParOf" srcId="{6B32CF39-6D4E-40A1-B1C9-BDA9E1D3D916}" destId="{C228ED06-57BE-4971-A174-03D655F904B1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0704DB-161E-4A01-885B-7D699790354B}" type="doc">
      <dgm:prSet loTypeId="urn:microsoft.com/office/officeart/2005/8/layout/vList3#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FAE61E-8426-4E38-92DC-ABF82A3EAEB3}">
      <dgm:prSet phldrT="[Text]" custT="1"/>
      <dgm:spPr/>
      <dgm:t>
        <a:bodyPr/>
        <a:lstStyle/>
        <a:p>
          <a:r>
            <a:rPr lang="en-US" sz="2000" dirty="0" smtClean="0"/>
            <a:t>1</a:t>
          </a:r>
          <a:endParaRPr lang="en-US" sz="2000" dirty="0"/>
        </a:p>
      </dgm:t>
    </dgm:pt>
    <dgm:pt modelId="{CFCE731C-010A-4070-9692-41A0AE48DED9}" type="parTrans" cxnId="{B623F2CE-5CDD-45B7-8F77-B2A01AEA1E40}">
      <dgm:prSet/>
      <dgm:spPr/>
      <dgm:t>
        <a:bodyPr/>
        <a:lstStyle/>
        <a:p>
          <a:endParaRPr lang="en-US"/>
        </a:p>
      </dgm:t>
    </dgm:pt>
    <dgm:pt modelId="{F2F73420-F579-4986-BDFC-82CDA8D10A15}" type="sibTrans" cxnId="{B623F2CE-5CDD-45B7-8F77-B2A01AEA1E40}">
      <dgm:prSet/>
      <dgm:spPr/>
      <dgm:t>
        <a:bodyPr/>
        <a:lstStyle/>
        <a:p>
          <a:endParaRPr lang="en-US"/>
        </a:p>
      </dgm:t>
    </dgm:pt>
    <dgm:pt modelId="{FF4A4BB9-F8F9-443E-9166-DE916D62C18D}">
      <dgm:prSet phldrT="[Text]"/>
      <dgm:spPr/>
      <dgm:t>
        <a:bodyPr/>
        <a:lstStyle/>
        <a:p>
          <a:r>
            <a:rPr lang="en-US" sz="1200" smtClean="0"/>
            <a:t>Misa </a:t>
          </a:r>
          <a:endParaRPr lang="en-US" sz="1200" dirty="0"/>
        </a:p>
      </dgm:t>
    </dgm:pt>
    <dgm:pt modelId="{2307A6C8-C306-48AD-B4E1-63875F6CDF68}" type="parTrans" cxnId="{26EDAB3B-4B35-4121-B7E8-8F8CD8FF470F}">
      <dgm:prSet/>
      <dgm:spPr/>
      <dgm:t>
        <a:bodyPr/>
        <a:lstStyle/>
        <a:p>
          <a:endParaRPr lang="en-US"/>
        </a:p>
      </dgm:t>
    </dgm:pt>
    <dgm:pt modelId="{F0F8774C-82C2-42B4-AC49-6F6B27B04F65}" type="sibTrans" cxnId="{26EDAB3B-4B35-4121-B7E8-8F8CD8FF470F}">
      <dgm:prSet/>
      <dgm:spPr/>
      <dgm:t>
        <a:bodyPr/>
        <a:lstStyle/>
        <a:p>
          <a:endParaRPr lang="en-US"/>
        </a:p>
      </dgm:t>
    </dgm:pt>
    <dgm:pt modelId="{BA6B62CF-8EA3-4C0D-900F-E74DB4F2C56B}" type="pres">
      <dgm:prSet presAssocID="{DE0704DB-161E-4A01-885B-7D699790354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A6C729-1DD8-4588-92B0-09B1111D8418}" type="pres">
      <dgm:prSet presAssocID="{2EFAE61E-8426-4E38-92DC-ABF82A3EAEB3}" presName="composite" presStyleCnt="0"/>
      <dgm:spPr/>
      <dgm:t>
        <a:bodyPr/>
        <a:lstStyle/>
        <a:p>
          <a:endParaRPr lang="en-US"/>
        </a:p>
      </dgm:t>
    </dgm:pt>
    <dgm:pt modelId="{5E0A53C9-A9EC-449F-8D10-15727F1C3680}" type="pres">
      <dgm:prSet presAssocID="{2EFAE61E-8426-4E38-92DC-ABF82A3EAEB3}" presName="imgShp" presStyleLbl="fgImgPlace1" presStyleIdx="0" presStyleCnt="1" custLinFactNeighborX="13035" custLinFactNeighborY="-83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CA74058-91DD-4CE5-AAC3-EC23C58450C6}" type="pres">
      <dgm:prSet presAssocID="{2EFAE61E-8426-4E38-92DC-ABF82A3EAEB3}" presName="txShp" presStyleLbl="node1" presStyleIdx="0" presStyleCnt="1" custScaleX="118523" custLinFactNeighborX="17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614AA8-5424-4D72-B921-CC30FF4F8DE7}" type="presOf" srcId="{FF4A4BB9-F8F9-443E-9166-DE916D62C18D}" destId="{5CA74058-91DD-4CE5-AAC3-EC23C58450C6}" srcOrd="0" destOrd="1" presId="urn:microsoft.com/office/officeart/2005/8/layout/vList3#6"/>
    <dgm:cxn modelId="{5B9CDFDA-D5D8-426B-B9B4-87BF5541A9AF}" type="presOf" srcId="{DE0704DB-161E-4A01-885B-7D699790354B}" destId="{BA6B62CF-8EA3-4C0D-900F-E74DB4F2C56B}" srcOrd="0" destOrd="0" presId="urn:microsoft.com/office/officeart/2005/8/layout/vList3#6"/>
    <dgm:cxn modelId="{26EDAB3B-4B35-4121-B7E8-8F8CD8FF470F}" srcId="{2EFAE61E-8426-4E38-92DC-ABF82A3EAEB3}" destId="{FF4A4BB9-F8F9-443E-9166-DE916D62C18D}" srcOrd="0" destOrd="0" parTransId="{2307A6C8-C306-48AD-B4E1-63875F6CDF68}" sibTransId="{F0F8774C-82C2-42B4-AC49-6F6B27B04F65}"/>
    <dgm:cxn modelId="{73291CCD-7912-4A2B-8ABD-03BC031FF2FE}" type="presOf" srcId="{2EFAE61E-8426-4E38-92DC-ABF82A3EAEB3}" destId="{5CA74058-91DD-4CE5-AAC3-EC23C58450C6}" srcOrd="0" destOrd="0" presId="urn:microsoft.com/office/officeart/2005/8/layout/vList3#6"/>
    <dgm:cxn modelId="{B623F2CE-5CDD-45B7-8F77-B2A01AEA1E40}" srcId="{DE0704DB-161E-4A01-885B-7D699790354B}" destId="{2EFAE61E-8426-4E38-92DC-ABF82A3EAEB3}" srcOrd="0" destOrd="0" parTransId="{CFCE731C-010A-4070-9692-41A0AE48DED9}" sibTransId="{F2F73420-F579-4986-BDFC-82CDA8D10A15}"/>
    <dgm:cxn modelId="{6D13A6B5-85F0-41EB-B2A5-C7E6353F899A}" type="presParOf" srcId="{BA6B62CF-8EA3-4C0D-900F-E74DB4F2C56B}" destId="{4BA6C729-1DD8-4588-92B0-09B1111D8418}" srcOrd="0" destOrd="0" presId="urn:microsoft.com/office/officeart/2005/8/layout/vList3#6"/>
    <dgm:cxn modelId="{32850778-2A48-4AEE-B9C5-03242BF7982A}" type="presParOf" srcId="{4BA6C729-1DD8-4588-92B0-09B1111D8418}" destId="{5E0A53C9-A9EC-449F-8D10-15727F1C3680}" srcOrd="0" destOrd="0" presId="urn:microsoft.com/office/officeart/2005/8/layout/vList3#6"/>
    <dgm:cxn modelId="{BA14B1E9-ADAD-41E1-8222-8833F395F932}" type="presParOf" srcId="{4BA6C729-1DD8-4588-92B0-09B1111D8418}" destId="{5CA74058-91DD-4CE5-AAC3-EC23C58450C6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AD8522-E1D8-4100-9F9C-B922C6893C90}" type="doc">
      <dgm:prSet loTypeId="urn:microsoft.com/office/officeart/2005/8/layout/cycle2" loCatId="cycle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EC912083-46BA-47EC-834F-B53C28E6D0BD}">
      <dgm:prSet phldrT="[Text]" custT="1"/>
      <dgm:spPr/>
      <dgm:t>
        <a:bodyPr/>
        <a:lstStyle/>
        <a:p>
          <a:r>
            <a:rPr lang="en-US" sz="1100" b="1" baseline="0" smtClean="0"/>
            <a:t>Orlandi di Laco</a:t>
          </a:r>
          <a:endParaRPr lang="en-US" sz="1100" b="1" baseline="0" dirty="0"/>
        </a:p>
      </dgm:t>
    </dgm:pt>
    <dgm:pt modelId="{F1078060-4F1D-4792-900A-9DC3C71D1776}" type="parTrans" cxnId="{58B63ADD-6CB4-4181-ADBB-3F961B5EAB75}">
      <dgm:prSet/>
      <dgm:spPr/>
      <dgm:t>
        <a:bodyPr/>
        <a:lstStyle/>
        <a:p>
          <a:endParaRPr lang="en-US"/>
        </a:p>
      </dgm:t>
    </dgm:pt>
    <dgm:pt modelId="{B4159C30-DBE3-473F-B6E7-4D39883C930F}" type="sibTrans" cxnId="{58B63ADD-6CB4-4181-ADBB-3F961B5EAB75}">
      <dgm:prSet/>
      <dgm:spPr/>
      <dgm:t>
        <a:bodyPr/>
        <a:lstStyle/>
        <a:p>
          <a:endParaRPr lang="en-US"/>
        </a:p>
      </dgm:t>
    </dgm:pt>
    <dgm:pt modelId="{3D9D0A9A-2327-48F0-BB61-4E94F42B0CB1}">
      <dgm:prSet phldrT="[Text]" custT="1"/>
      <dgm:spPr/>
      <dgm:t>
        <a:bodyPr/>
        <a:lstStyle/>
        <a:p>
          <a:r>
            <a:rPr lang="en-US" sz="1100" b="1" baseline="0" smtClean="0"/>
            <a:t>Luca Marenzio</a:t>
          </a:r>
          <a:endParaRPr lang="en-US" sz="1100" b="1" baseline="0" dirty="0"/>
        </a:p>
      </dgm:t>
    </dgm:pt>
    <dgm:pt modelId="{EF3806A3-63E6-4D86-BB7E-7D9BFA4BB8D6}" type="parTrans" cxnId="{108B342E-E5B3-4784-A0B4-AAF7F4EC9994}">
      <dgm:prSet/>
      <dgm:spPr/>
      <dgm:t>
        <a:bodyPr/>
        <a:lstStyle/>
        <a:p>
          <a:endParaRPr lang="en-US"/>
        </a:p>
      </dgm:t>
    </dgm:pt>
    <dgm:pt modelId="{BB06A746-8540-452E-9CA8-A11958CD3047}" type="sibTrans" cxnId="{108B342E-E5B3-4784-A0B4-AAF7F4EC9994}">
      <dgm:prSet/>
      <dgm:spPr/>
      <dgm:t>
        <a:bodyPr/>
        <a:lstStyle/>
        <a:p>
          <a:endParaRPr lang="en-US"/>
        </a:p>
      </dgm:t>
    </dgm:pt>
    <dgm:pt modelId="{F3CC1AFD-28F4-4AFD-AA1E-C21442E179CA}">
      <dgm:prSet phldrT="[Text]" custT="1"/>
      <dgm:spPr/>
      <dgm:t>
        <a:bodyPr/>
        <a:lstStyle/>
        <a:p>
          <a:r>
            <a:rPr lang="en-US" sz="1100" b="1" baseline="0" smtClean="0"/>
            <a:t>Djuzaldo  da Venoza</a:t>
          </a:r>
          <a:endParaRPr lang="en-US" sz="1100" b="1" baseline="0" dirty="0"/>
        </a:p>
      </dgm:t>
    </dgm:pt>
    <dgm:pt modelId="{1252A002-B534-4382-A987-2C377F71840A}" type="parTrans" cxnId="{A46ECCFE-E2F3-4D8A-9ABC-4FC78CC6C3B0}">
      <dgm:prSet/>
      <dgm:spPr/>
      <dgm:t>
        <a:bodyPr/>
        <a:lstStyle/>
        <a:p>
          <a:endParaRPr lang="en-US"/>
        </a:p>
      </dgm:t>
    </dgm:pt>
    <dgm:pt modelId="{821D521F-E8FB-439D-A7C9-60A703DC9B33}" type="sibTrans" cxnId="{A46ECCFE-E2F3-4D8A-9ABC-4FC78CC6C3B0}">
      <dgm:prSet/>
      <dgm:spPr/>
      <dgm:t>
        <a:bodyPr/>
        <a:lstStyle/>
        <a:p>
          <a:endParaRPr lang="en-US"/>
        </a:p>
      </dgm:t>
    </dgm:pt>
    <dgm:pt modelId="{1A07CFFC-A5B8-4D5A-A183-3482A41BC3A7}">
      <dgm:prSet phldrT="[Text]" custT="1"/>
      <dgm:spPr/>
      <dgm:t>
        <a:bodyPr/>
        <a:lstStyle/>
        <a:p>
          <a:r>
            <a:rPr lang="en-US" sz="1100" b="1" baseline="0" smtClean="0"/>
            <a:t>Franjo Bosanac</a:t>
          </a:r>
          <a:endParaRPr lang="en-US" sz="1100" b="1" baseline="0" dirty="0"/>
        </a:p>
      </dgm:t>
    </dgm:pt>
    <dgm:pt modelId="{97D500B5-0D87-4FFE-B6B5-9FF763A57E88}" type="parTrans" cxnId="{D607E05A-80E2-47C0-888E-255142202668}">
      <dgm:prSet/>
      <dgm:spPr/>
      <dgm:t>
        <a:bodyPr/>
        <a:lstStyle/>
        <a:p>
          <a:endParaRPr lang="en-US"/>
        </a:p>
      </dgm:t>
    </dgm:pt>
    <dgm:pt modelId="{19179140-4C31-4427-8E37-6EF24C797ABD}" type="sibTrans" cxnId="{D607E05A-80E2-47C0-888E-255142202668}">
      <dgm:prSet/>
      <dgm:spPr/>
      <dgm:t>
        <a:bodyPr/>
        <a:lstStyle/>
        <a:p>
          <a:endParaRPr lang="en-US"/>
        </a:p>
      </dgm:t>
    </dgm:pt>
    <dgm:pt modelId="{4501272C-231C-4614-A674-B949B1EBB84F}">
      <dgm:prSet phldrT="[Text]" custT="1"/>
      <dgm:spPr/>
      <dgm:t>
        <a:bodyPr/>
        <a:lstStyle/>
        <a:p>
          <a:r>
            <a:rPr lang="en-US" sz="1100" b="1" baseline="0" smtClean="0"/>
            <a:t>Djovani Pjerluidji</a:t>
          </a:r>
          <a:endParaRPr lang="en-US" sz="1100" b="1" baseline="0" dirty="0"/>
        </a:p>
      </dgm:t>
    </dgm:pt>
    <dgm:pt modelId="{FCC7855B-6D1E-4028-BD45-949B05FB379F}" type="parTrans" cxnId="{A2462B24-CFAA-4A2D-AD55-815346D123C1}">
      <dgm:prSet/>
      <dgm:spPr/>
      <dgm:t>
        <a:bodyPr/>
        <a:lstStyle/>
        <a:p>
          <a:endParaRPr lang="en-US"/>
        </a:p>
      </dgm:t>
    </dgm:pt>
    <dgm:pt modelId="{7C609541-F6DC-4C77-B138-08737671CDC8}" type="sibTrans" cxnId="{A2462B24-CFAA-4A2D-AD55-815346D123C1}">
      <dgm:prSet/>
      <dgm:spPr/>
      <dgm:t>
        <a:bodyPr/>
        <a:lstStyle/>
        <a:p>
          <a:endParaRPr lang="en-US"/>
        </a:p>
      </dgm:t>
    </dgm:pt>
    <dgm:pt modelId="{D27D21C7-6408-4C7E-BE02-28B5AA63CE75}">
      <dgm:prSet phldrT="[Text]" custT="1"/>
      <dgm:spPr/>
      <dgm:t>
        <a:bodyPr/>
        <a:lstStyle/>
        <a:p>
          <a:r>
            <a:rPr lang="en-US" sz="1100" b="1" baseline="0" smtClean="0"/>
            <a:t>Jakob Galus</a:t>
          </a:r>
          <a:endParaRPr lang="en-US" sz="1100" b="1" baseline="0" dirty="0"/>
        </a:p>
      </dgm:t>
    </dgm:pt>
    <dgm:pt modelId="{EBF0F72A-4550-4953-9FA6-579634130CB5}" type="parTrans" cxnId="{5A00E074-1504-4279-8A5B-049844D3D19D}">
      <dgm:prSet/>
      <dgm:spPr/>
      <dgm:t>
        <a:bodyPr/>
        <a:lstStyle/>
        <a:p>
          <a:endParaRPr lang="en-US"/>
        </a:p>
      </dgm:t>
    </dgm:pt>
    <dgm:pt modelId="{6261CD22-83D0-43BC-B270-D04BB3DC13FD}" type="sibTrans" cxnId="{5A00E074-1504-4279-8A5B-049844D3D19D}">
      <dgm:prSet/>
      <dgm:spPr/>
      <dgm:t>
        <a:bodyPr/>
        <a:lstStyle/>
        <a:p>
          <a:endParaRPr lang="en-US"/>
        </a:p>
      </dgm:t>
    </dgm:pt>
    <dgm:pt modelId="{3CC22839-D1FE-40EA-9D14-6366A940E733}" type="pres">
      <dgm:prSet presAssocID="{1BAD8522-E1D8-4100-9F9C-B922C6893C9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6BCA0E-F269-4AE8-80AA-7FDA93A3C3BB}" type="pres">
      <dgm:prSet presAssocID="{EC912083-46BA-47EC-834F-B53C28E6D0B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FC9202-4D37-4344-B80E-22AC81C680FC}" type="pres">
      <dgm:prSet presAssocID="{B4159C30-DBE3-473F-B6E7-4D39883C930F}" presName="sibTrans" presStyleLbl="sibTrans2D1" presStyleIdx="0" presStyleCnt="6"/>
      <dgm:spPr/>
      <dgm:t>
        <a:bodyPr/>
        <a:lstStyle/>
        <a:p>
          <a:endParaRPr lang="en-US"/>
        </a:p>
      </dgm:t>
    </dgm:pt>
    <dgm:pt modelId="{09648991-628E-4540-8346-4A1927D6AA7A}" type="pres">
      <dgm:prSet presAssocID="{B4159C30-DBE3-473F-B6E7-4D39883C930F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5ACD84F5-DF79-4B7B-9F99-AAE0CED62EA3}" type="pres">
      <dgm:prSet presAssocID="{D27D21C7-6408-4C7E-BE02-28B5AA63CE75}" presName="node" presStyleLbl="node1" presStyleIdx="1" presStyleCnt="6" custRadScaleRad="103870" custRadScaleInc="45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80F56-27C8-45FB-880A-59E4022F0732}" type="pres">
      <dgm:prSet presAssocID="{6261CD22-83D0-43BC-B270-D04BB3DC13FD}" presName="sibTrans" presStyleLbl="sibTrans2D1" presStyleIdx="1" presStyleCnt="6"/>
      <dgm:spPr/>
      <dgm:t>
        <a:bodyPr/>
        <a:lstStyle/>
        <a:p>
          <a:endParaRPr lang="en-US"/>
        </a:p>
      </dgm:t>
    </dgm:pt>
    <dgm:pt modelId="{558F9DEB-B19D-44E3-974B-A0A40BD6CB9C}" type="pres">
      <dgm:prSet presAssocID="{6261CD22-83D0-43BC-B270-D04BB3DC13FD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02A1040A-08CA-4C67-86E7-613D6B9BCF28}" type="pres">
      <dgm:prSet presAssocID="{3D9D0A9A-2327-48F0-BB61-4E94F42B0CB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EC052-510E-468B-BCB3-FC8BE88017A8}" type="pres">
      <dgm:prSet presAssocID="{BB06A746-8540-452E-9CA8-A11958CD3047}" presName="sibTrans" presStyleLbl="sibTrans2D1" presStyleIdx="2" presStyleCnt="6"/>
      <dgm:spPr/>
      <dgm:t>
        <a:bodyPr/>
        <a:lstStyle/>
        <a:p>
          <a:endParaRPr lang="en-US"/>
        </a:p>
      </dgm:t>
    </dgm:pt>
    <dgm:pt modelId="{059E5E44-CC82-4066-A51E-6487C9C959F0}" type="pres">
      <dgm:prSet presAssocID="{BB06A746-8540-452E-9CA8-A11958CD3047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AA3A176D-A3B8-412B-89AD-E63F1CA5F584}" type="pres">
      <dgm:prSet presAssocID="{F3CC1AFD-28F4-4AFD-AA1E-C21442E179C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4E1A26-6B8C-4A56-9F6C-F9CB7041A0CE}" type="pres">
      <dgm:prSet presAssocID="{821D521F-E8FB-439D-A7C9-60A703DC9B33}" presName="sibTrans" presStyleLbl="sibTrans2D1" presStyleIdx="3" presStyleCnt="6"/>
      <dgm:spPr/>
      <dgm:t>
        <a:bodyPr/>
        <a:lstStyle/>
        <a:p>
          <a:endParaRPr lang="en-US"/>
        </a:p>
      </dgm:t>
    </dgm:pt>
    <dgm:pt modelId="{575EA86A-A20C-445F-AA7C-989C9185026C}" type="pres">
      <dgm:prSet presAssocID="{821D521F-E8FB-439D-A7C9-60A703DC9B33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B7B243FE-EE03-4701-B44A-14E88D670DFB}" type="pres">
      <dgm:prSet presAssocID="{1A07CFFC-A5B8-4D5A-A183-3482A41BC3A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64D88-5761-4E41-96DB-3898013B4C43}" type="pres">
      <dgm:prSet presAssocID="{19179140-4C31-4427-8E37-6EF24C797ABD}" presName="sibTrans" presStyleLbl="sibTrans2D1" presStyleIdx="4" presStyleCnt="6"/>
      <dgm:spPr/>
      <dgm:t>
        <a:bodyPr/>
        <a:lstStyle/>
        <a:p>
          <a:endParaRPr lang="en-US"/>
        </a:p>
      </dgm:t>
    </dgm:pt>
    <dgm:pt modelId="{4263A6D1-3E72-4841-A1B7-C460ADEA8071}" type="pres">
      <dgm:prSet presAssocID="{19179140-4C31-4427-8E37-6EF24C797ABD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E06DE575-EEA8-4F35-BE3D-9F44BBD8652F}" type="pres">
      <dgm:prSet presAssocID="{4501272C-231C-4614-A674-B949B1EBB84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BB55C5-BDB5-4B0C-BE35-56988622E4C7}" type="pres">
      <dgm:prSet presAssocID="{7C609541-F6DC-4C77-B138-08737671CDC8}" presName="sibTrans" presStyleLbl="sibTrans2D1" presStyleIdx="5" presStyleCnt="6"/>
      <dgm:spPr/>
      <dgm:t>
        <a:bodyPr/>
        <a:lstStyle/>
        <a:p>
          <a:endParaRPr lang="en-US"/>
        </a:p>
      </dgm:t>
    </dgm:pt>
    <dgm:pt modelId="{6EBF287D-4251-44E9-9BFF-4B7D6AAEBEDD}" type="pres">
      <dgm:prSet presAssocID="{7C609541-F6DC-4C77-B138-08737671CDC8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97CDD593-A6E4-49A8-9076-D04C31D0BA11}" type="presOf" srcId="{1A07CFFC-A5B8-4D5A-A183-3482A41BC3A7}" destId="{B7B243FE-EE03-4701-B44A-14E88D670DFB}" srcOrd="0" destOrd="0" presId="urn:microsoft.com/office/officeart/2005/8/layout/cycle2"/>
    <dgm:cxn modelId="{6C7BED30-6ADA-4511-A6BB-D5B564C9E666}" type="presOf" srcId="{B4159C30-DBE3-473F-B6E7-4D39883C930F}" destId="{09648991-628E-4540-8346-4A1927D6AA7A}" srcOrd="1" destOrd="0" presId="urn:microsoft.com/office/officeart/2005/8/layout/cycle2"/>
    <dgm:cxn modelId="{B119CE34-2369-4AF6-953E-97E238F2A35F}" type="presOf" srcId="{19179140-4C31-4427-8E37-6EF24C797ABD}" destId="{4263A6D1-3E72-4841-A1B7-C460ADEA8071}" srcOrd="1" destOrd="0" presId="urn:microsoft.com/office/officeart/2005/8/layout/cycle2"/>
    <dgm:cxn modelId="{BF874A21-A830-4737-BE61-684052CF9891}" type="presOf" srcId="{4501272C-231C-4614-A674-B949B1EBB84F}" destId="{E06DE575-EEA8-4F35-BE3D-9F44BBD8652F}" srcOrd="0" destOrd="0" presId="urn:microsoft.com/office/officeart/2005/8/layout/cycle2"/>
    <dgm:cxn modelId="{108B342E-E5B3-4784-A0B4-AAF7F4EC9994}" srcId="{1BAD8522-E1D8-4100-9F9C-B922C6893C90}" destId="{3D9D0A9A-2327-48F0-BB61-4E94F42B0CB1}" srcOrd="2" destOrd="0" parTransId="{EF3806A3-63E6-4D86-BB7E-7D9BFA4BB8D6}" sibTransId="{BB06A746-8540-452E-9CA8-A11958CD3047}"/>
    <dgm:cxn modelId="{5A00E074-1504-4279-8A5B-049844D3D19D}" srcId="{1BAD8522-E1D8-4100-9F9C-B922C6893C90}" destId="{D27D21C7-6408-4C7E-BE02-28B5AA63CE75}" srcOrd="1" destOrd="0" parTransId="{EBF0F72A-4550-4953-9FA6-579634130CB5}" sibTransId="{6261CD22-83D0-43BC-B270-D04BB3DC13FD}"/>
    <dgm:cxn modelId="{B383EBC9-9A48-4D64-B379-4F43ABD2EE7C}" type="presOf" srcId="{B4159C30-DBE3-473F-B6E7-4D39883C930F}" destId="{02FC9202-4D37-4344-B80E-22AC81C680FC}" srcOrd="0" destOrd="0" presId="urn:microsoft.com/office/officeart/2005/8/layout/cycle2"/>
    <dgm:cxn modelId="{B8C2F74B-AD99-4C19-BA73-7A162F3B5A1B}" type="presOf" srcId="{6261CD22-83D0-43BC-B270-D04BB3DC13FD}" destId="{558F9DEB-B19D-44E3-974B-A0A40BD6CB9C}" srcOrd="1" destOrd="0" presId="urn:microsoft.com/office/officeart/2005/8/layout/cycle2"/>
    <dgm:cxn modelId="{2208B3C4-DB22-4C9A-B204-DE7DFF176E44}" type="presOf" srcId="{1BAD8522-E1D8-4100-9F9C-B922C6893C90}" destId="{3CC22839-D1FE-40EA-9D14-6366A940E733}" srcOrd="0" destOrd="0" presId="urn:microsoft.com/office/officeart/2005/8/layout/cycle2"/>
    <dgm:cxn modelId="{7C9F3414-2026-496B-BCB3-6B2F86098654}" type="presOf" srcId="{7C609541-F6DC-4C77-B138-08737671CDC8}" destId="{79BB55C5-BDB5-4B0C-BE35-56988622E4C7}" srcOrd="0" destOrd="0" presId="urn:microsoft.com/office/officeart/2005/8/layout/cycle2"/>
    <dgm:cxn modelId="{A46ECCFE-E2F3-4D8A-9ABC-4FC78CC6C3B0}" srcId="{1BAD8522-E1D8-4100-9F9C-B922C6893C90}" destId="{F3CC1AFD-28F4-4AFD-AA1E-C21442E179CA}" srcOrd="3" destOrd="0" parTransId="{1252A002-B534-4382-A987-2C377F71840A}" sibTransId="{821D521F-E8FB-439D-A7C9-60A703DC9B33}"/>
    <dgm:cxn modelId="{58B63ADD-6CB4-4181-ADBB-3F961B5EAB75}" srcId="{1BAD8522-E1D8-4100-9F9C-B922C6893C90}" destId="{EC912083-46BA-47EC-834F-B53C28E6D0BD}" srcOrd="0" destOrd="0" parTransId="{F1078060-4F1D-4792-900A-9DC3C71D1776}" sibTransId="{B4159C30-DBE3-473F-B6E7-4D39883C930F}"/>
    <dgm:cxn modelId="{470B9727-2D48-4BA2-90E0-93016E567F21}" type="presOf" srcId="{7C609541-F6DC-4C77-B138-08737671CDC8}" destId="{6EBF287D-4251-44E9-9BFF-4B7D6AAEBEDD}" srcOrd="1" destOrd="0" presId="urn:microsoft.com/office/officeart/2005/8/layout/cycle2"/>
    <dgm:cxn modelId="{4B781080-6833-4BCD-9CC8-D0C54D23E1D1}" type="presOf" srcId="{821D521F-E8FB-439D-A7C9-60A703DC9B33}" destId="{575EA86A-A20C-445F-AA7C-989C9185026C}" srcOrd="1" destOrd="0" presId="urn:microsoft.com/office/officeart/2005/8/layout/cycle2"/>
    <dgm:cxn modelId="{F20A5E55-1FF2-4E6F-889D-C4D62DCBD0A9}" type="presOf" srcId="{821D521F-E8FB-439D-A7C9-60A703DC9B33}" destId="{804E1A26-6B8C-4A56-9F6C-F9CB7041A0CE}" srcOrd="0" destOrd="0" presId="urn:microsoft.com/office/officeart/2005/8/layout/cycle2"/>
    <dgm:cxn modelId="{3262667A-4E0C-4752-92F8-80A46301B96E}" type="presOf" srcId="{6261CD22-83D0-43BC-B270-D04BB3DC13FD}" destId="{34D80F56-27C8-45FB-880A-59E4022F0732}" srcOrd="0" destOrd="0" presId="urn:microsoft.com/office/officeart/2005/8/layout/cycle2"/>
    <dgm:cxn modelId="{08562E14-1085-4E17-A543-4B4DEB5021D5}" type="presOf" srcId="{19179140-4C31-4427-8E37-6EF24C797ABD}" destId="{E1364D88-5761-4E41-96DB-3898013B4C43}" srcOrd="0" destOrd="0" presId="urn:microsoft.com/office/officeart/2005/8/layout/cycle2"/>
    <dgm:cxn modelId="{BCE174CE-5CF5-4F04-919B-D144BCFF68D5}" type="presOf" srcId="{F3CC1AFD-28F4-4AFD-AA1E-C21442E179CA}" destId="{AA3A176D-A3B8-412B-89AD-E63F1CA5F584}" srcOrd="0" destOrd="0" presId="urn:microsoft.com/office/officeart/2005/8/layout/cycle2"/>
    <dgm:cxn modelId="{CE3D0A9D-1B1C-4B89-887A-3DC450D68869}" type="presOf" srcId="{EC912083-46BA-47EC-834F-B53C28E6D0BD}" destId="{FB6BCA0E-F269-4AE8-80AA-7FDA93A3C3BB}" srcOrd="0" destOrd="0" presId="urn:microsoft.com/office/officeart/2005/8/layout/cycle2"/>
    <dgm:cxn modelId="{851F2D1E-DAFB-423C-9EF9-CAE36580BFE8}" type="presOf" srcId="{D27D21C7-6408-4C7E-BE02-28B5AA63CE75}" destId="{5ACD84F5-DF79-4B7B-9F99-AAE0CED62EA3}" srcOrd="0" destOrd="0" presId="urn:microsoft.com/office/officeart/2005/8/layout/cycle2"/>
    <dgm:cxn modelId="{A6C6B474-2391-4865-9EEA-0432955FB5F1}" type="presOf" srcId="{BB06A746-8540-452E-9CA8-A11958CD3047}" destId="{059E5E44-CC82-4066-A51E-6487C9C959F0}" srcOrd="1" destOrd="0" presId="urn:microsoft.com/office/officeart/2005/8/layout/cycle2"/>
    <dgm:cxn modelId="{A2462B24-CFAA-4A2D-AD55-815346D123C1}" srcId="{1BAD8522-E1D8-4100-9F9C-B922C6893C90}" destId="{4501272C-231C-4614-A674-B949B1EBB84F}" srcOrd="5" destOrd="0" parTransId="{FCC7855B-6D1E-4028-BD45-949B05FB379F}" sibTransId="{7C609541-F6DC-4C77-B138-08737671CDC8}"/>
    <dgm:cxn modelId="{D607E05A-80E2-47C0-888E-255142202668}" srcId="{1BAD8522-E1D8-4100-9F9C-B922C6893C90}" destId="{1A07CFFC-A5B8-4D5A-A183-3482A41BC3A7}" srcOrd="4" destOrd="0" parTransId="{97D500B5-0D87-4FFE-B6B5-9FF763A57E88}" sibTransId="{19179140-4C31-4427-8E37-6EF24C797ABD}"/>
    <dgm:cxn modelId="{E05E8AAD-668F-4D77-A2F9-C13F1A40E9C0}" type="presOf" srcId="{3D9D0A9A-2327-48F0-BB61-4E94F42B0CB1}" destId="{02A1040A-08CA-4C67-86E7-613D6B9BCF28}" srcOrd="0" destOrd="0" presId="urn:microsoft.com/office/officeart/2005/8/layout/cycle2"/>
    <dgm:cxn modelId="{59B9D8A0-D334-4B2D-80D9-DCA65465CE2E}" type="presOf" srcId="{BB06A746-8540-452E-9CA8-A11958CD3047}" destId="{B78EC052-510E-468B-BCB3-FC8BE88017A8}" srcOrd="0" destOrd="0" presId="urn:microsoft.com/office/officeart/2005/8/layout/cycle2"/>
    <dgm:cxn modelId="{A361644C-96E6-40D5-96A2-7B8CA5DFBE03}" type="presParOf" srcId="{3CC22839-D1FE-40EA-9D14-6366A940E733}" destId="{FB6BCA0E-F269-4AE8-80AA-7FDA93A3C3BB}" srcOrd="0" destOrd="0" presId="urn:microsoft.com/office/officeart/2005/8/layout/cycle2"/>
    <dgm:cxn modelId="{1D8E6C87-88E2-42AE-BD38-4E4C6789DEA9}" type="presParOf" srcId="{3CC22839-D1FE-40EA-9D14-6366A940E733}" destId="{02FC9202-4D37-4344-B80E-22AC81C680FC}" srcOrd="1" destOrd="0" presId="urn:microsoft.com/office/officeart/2005/8/layout/cycle2"/>
    <dgm:cxn modelId="{C38D21C0-1360-4547-B0FE-B424A312C001}" type="presParOf" srcId="{02FC9202-4D37-4344-B80E-22AC81C680FC}" destId="{09648991-628E-4540-8346-4A1927D6AA7A}" srcOrd="0" destOrd="0" presId="urn:microsoft.com/office/officeart/2005/8/layout/cycle2"/>
    <dgm:cxn modelId="{D360F497-A4EF-4296-BF83-1E28E13D7C7C}" type="presParOf" srcId="{3CC22839-D1FE-40EA-9D14-6366A940E733}" destId="{5ACD84F5-DF79-4B7B-9F99-AAE0CED62EA3}" srcOrd="2" destOrd="0" presId="urn:microsoft.com/office/officeart/2005/8/layout/cycle2"/>
    <dgm:cxn modelId="{BDC11827-4833-4CA6-BE82-81F4B61746AB}" type="presParOf" srcId="{3CC22839-D1FE-40EA-9D14-6366A940E733}" destId="{34D80F56-27C8-45FB-880A-59E4022F0732}" srcOrd="3" destOrd="0" presId="urn:microsoft.com/office/officeart/2005/8/layout/cycle2"/>
    <dgm:cxn modelId="{9DB07336-854A-4C46-BCCF-EF3485857E30}" type="presParOf" srcId="{34D80F56-27C8-45FB-880A-59E4022F0732}" destId="{558F9DEB-B19D-44E3-974B-A0A40BD6CB9C}" srcOrd="0" destOrd="0" presId="urn:microsoft.com/office/officeart/2005/8/layout/cycle2"/>
    <dgm:cxn modelId="{2F162A85-C93E-4124-8019-E4C9609EDCDD}" type="presParOf" srcId="{3CC22839-D1FE-40EA-9D14-6366A940E733}" destId="{02A1040A-08CA-4C67-86E7-613D6B9BCF28}" srcOrd="4" destOrd="0" presId="urn:microsoft.com/office/officeart/2005/8/layout/cycle2"/>
    <dgm:cxn modelId="{628C4BDD-C957-42C4-86FC-A052ED927BC9}" type="presParOf" srcId="{3CC22839-D1FE-40EA-9D14-6366A940E733}" destId="{B78EC052-510E-468B-BCB3-FC8BE88017A8}" srcOrd="5" destOrd="0" presId="urn:microsoft.com/office/officeart/2005/8/layout/cycle2"/>
    <dgm:cxn modelId="{45E8C96C-CF4C-4D06-904D-10CF637F0252}" type="presParOf" srcId="{B78EC052-510E-468B-BCB3-FC8BE88017A8}" destId="{059E5E44-CC82-4066-A51E-6487C9C959F0}" srcOrd="0" destOrd="0" presId="urn:microsoft.com/office/officeart/2005/8/layout/cycle2"/>
    <dgm:cxn modelId="{564564E2-0D1A-4380-8B80-92D6B4DA39FA}" type="presParOf" srcId="{3CC22839-D1FE-40EA-9D14-6366A940E733}" destId="{AA3A176D-A3B8-412B-89AD-E63F1CA5F584}" srcOrd="6" destOrd="0" presId="urn:microsoft.com/office/officeart/2005/8/layout/cycle2"/>
    <dgm:cxn modelId="{3B75D5EF-9627-4CAA-B0EB-309028E97B50}" type="presParOf" srcId="{3CC22839-D1FE-40EA-9D14-6366A940E733}" destId="{804E1A26-6B8C-4A56-9F6C-F9CB7041A0CE}" srcOrd="7" destOrd="0" presId="urn:microsoft.com/office/officeart/2005/8/layout/cycle2"/>
    <dgm:cxn modelId="{4CB19E92-017B-4731-8D8A-55018D8D5AE7}" type="presParOf" srcId="{804E1A26-6B8C-4A56-9F6C-F9CB7041A0CE}" destId="{575EA86A-A20C-445F-AA7C-989C9185026C}" srcOrd="0" destOrd="0" presId="urn:microsoft.com/office/officeart/2005/8/layout/cycle2"/>
    <dgm:cxn modelId="{B8CB9A9F-7FC3-4818-98B3-0A8588B1B42C}" type="presParOf" srcId="{3CC22839-D1FE-40EA-9D14-6366A940E733}" destId="{B7B243FE-EE03-4701-B44A-14E88D670DFB}" srcOrd="8" destOrd="0" presId="urn:microsoft.com/office/officeart/2005/8/layout/cycle2"/>
    <dgm:cxn modelId="{77BA9D5E-2CE8-42D2-8459-F02290F10E05}" type="presParOf" srcId="{3CC22839-D1FE-40EA-9D14-6366A940E733}" destId="{E1364D88-5761-4E41-96DB-3898013B4C43}" srcOrd="9" destOrd="0" presId="urn:microsoft.com/office/officeart/2005/8/layout/cycle2"/>
    <dgm:cxn modelId="{2C572276-93B5-41AB-A994-EA3D768179DE}" type="presParOf" srcId="{E1364D88-5761-4E41-96DB-3898013B4C43}" destId="{4263A6D1-3E72-4841-A1B7-C460ADEA8071}" srcOrd="0" destOrd="0" presId="urn:microsoft.com/office/officeart/2005/8/layout/cycle2"/>
    <dgm:cxn modelId="{579CE957-CBFD-4B4D-B406-AAED430F580B}" type="presParOf" srcId="{3CC22839-D1FE-40EA-9D14-6366A940E733}" destId="{E06DE575-EEA8-4F35-BE3D-9F44BBD8652F}" srcOrd="10" destOrd="0" presId="urn:microsoft.com/office/officeart/2005/8/layout/cycle2"/>
    <dgm:cxn modelId="{FC14EDEE-C112-42FA-9C9D-809A4F1A35BD}" type="presParOf" srcId="{3CC22839-D1FE-40EA-9D14-6366A940E733}" destId="{79BB55C5-BDB5-4B0C-BE35-56988622E4C7}" srcOrd="11" destOrd="0" presId="urn:microsoft.com/office/officeart/2005/8/layout/cycle2"/>
    <dgm:cxn modelId="{6384A5A6-BE36-404F-A566-7896A8FB4937}" type="presParOf" srcId="{79BB55C5-BDB5-4B0C-BE35-56988622E4C7}" destId="{6EBF287D-4251-44E9-9BFF-4B7D6AAEBED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8B347D-208E-4AA5-A371-8897E20F5D35}">
      <dsp:nvSpPr>
        <dsp:cNvPr id="0" name=""/>
        <dsp:cNvSpPr/>
      </dsp:nvSpPr>
      <dsp:spPr>
        <a:xfrm>
          <a:off x="0" y="0"/>
          <a:ext cx="6705600" cy="359646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DDF2FD-B03F-4D8A-8C8F-AE45DB65D888}">
      <dsp:nvSpPr>
        <dsp:cNvPr id="0" name=""/>
        <dsp:cNvSpPr/>
      </dsp:nvSpPr>
      <dsp:spPr>
        <a:xfrm>
          <a:off x="851611" y="2896394"/>
          <a:ext cx="174345" cy="1743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EEFA4B-21AB-46ED-B459-DB7DCA126E8F}">
      <dsp:nvSpPr>
        <dsp:cNvPr id="0" name=""/>
        <dsp:cNvSpPr/>
      </dsp:nvSpPr>
      <dsp:spPr>
        <a:xfrm>
          <a:off x="544370" y="2983567"/>
          <a:ext cx="2351231" cy="1211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382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Rana renesansa</a:t>
          </a:r>
          <a:endParaRPr lang="en-US" sz="2400" kern="1200"/>
        </a:p>
      </dsp:txBody>
      <dsp:txXfrm>
        <a:off x="544370" y="2983567"/>
        <a:ext cx="2351231" cy="1211199"/>
      </dsp:txXfrm>
    </dsp:sp>
    <dsp:sp modelId="{4721A265-E2F6-4547-B650-F90D986997AE}">
      <dsp:nvSpPr>
        <dsp:cNvPr id="0" name=""/>
        <dsp:cNvSpPr/>
      </dsp:nvSpPr>
      <dsp:spPr>
        <a:xfrm>
          <a:off x="2390546" y="1757280"/>
          <a:ext cx="315163" cy="3151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5E1AD-E965-41C1-BC87-32AA72817062}">
      <dsp:nvSpPr>
        <dsp:cNvPr id="0" name=""/>
        <dsp:cNvSpPr/>
      </dsp:nvSpPr>
      <dsp:spPr>
        <a:xfrm>
          <a:off x="2447560" y="2057401"/>
          <a:ext cx="1895839" cy="1205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998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Period od 1300-1500 god.</a:t>
          </a:r>
          <a:endParaRPr lang="en-US" sz="2400" kern="1200"/>
        </a:p>
      </dsp:txBody>
      <dsp:txXfrm>
        <a:off x="2447560" y="2057401"/>
        <a:ext cx="1895839" cy="1205567"/>
      </dsp:txXfrm>
    </dsp:sp>
    <dsp:sp modelId="{E6CFE95C-5DD3-4444-BDB5-9359DA003F64}">
      <dsp:nvSpPr>
        <dsp:cNvPr id="0" name=""/>
        <dsp:cNvSpPr/>
      </dsp:nvSpPr>
      <dsp:spPr>
        <a:xfrm>
          <a:off x="4241292" y="1064089"/>
          <a:ext cx="435864" cy="4358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7AC6E3-1736-4FC0-86B1-6507E39CB31B}">
      <dsp:nvSpPr>
        <dsp:cNvPr id="0" name=""/>
        <dsp:cNvSpPr/>
      </dsp:nvSpPr>
      <dsp:spPr>
        <a:xfrm>
          <a:off x="4419601" y="1524012"/>
          <a:ext cx="2121405" cy="1381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955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Pozna renesansa</a:t>
          </a:r>
          <a:endParaRPr lang="en-US" sz="2400" kern="1200"/>
        </a:p>
      </dsp:txBody>
      <dsp:txXfrm>
        <a:off x="4419601" y="1524012"/>
        <a:ext cx="2121405" cy="138122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A74058-91DD-4CE5-AAC3-EC23C58450C6}">
      <dsp:nvSpPr>
        <dsp:cNvPr id="0" name=""/>
        <dsp:cNvSpPr/>
      </dsp:nvSpPr>
      <dsp:spPr>
        <a:xfrm rot="10800000">
          <a:off x="758619" y="0"/>
          <a:ext cx="2822780" cy="90762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238" tIns="7620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</a:t>
          </a:r>
          <a:endParaRPr lang="en-US" sz="20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Motet</a:t>
          </a:r>
          <a:endParaRPr lang="en-US" sz="1200" kern="1200" dirty="0"/>
        </a:p>
      </dsp:txBody>
      <dsp:txXfrm rot="10800000">
        <a:off x="758619" y="0"/>
        <a:ext cx="2822780" cy="907627"/>
      </dsp:txXfrm>
    </dsp:sp>
    <dsp:sp modelId="{5E0A53C9-A9EC-449F-8D10-15727F1C3680}">
      <dsp:nvSpPr>
        <dsp:cNvPr id="0" name=""/>
        <dsp:cNvSpPr/>
      </dsp:nvSpPr>
      <dsp:spPr>
        <a:xfrm>
          <a:off x="380999" y="0"/>
          <a:ext cx="907627" cy="9076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023B59-CF8D-47A1-A0AD-69CD0D31ED20}">
      <dsp:nvSpPr>
        <dsp:cNvPr id="0" name=""/>
        <dsp:cNvSpPr/>
      </dsp:nvSpPr>
      <dsp:spPr>
        <a:xfrm rot="10800000">
          <a:off x="800111" y="0"/>
          <a:ext cx="2670356" cy="90762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238" tIns="7620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</a:t>
          </a:r>
          <a:endParaRPr lang="en-US" sz="20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Madrigal</a:t>
          </a:r>
          <a:endParaRPr lang="en-US" sz="1200" kern="1200" dirty="0"/>
        </a:p>
      </dsp:txBody>
      <dsp:txXfrm rot="10800000">
        <a:off x="800111" y="0"/>
        <a:ext cx="2670356" cy="907627"/>
      </dsp:txXfrm>
    </dsp:sp>
    <dsp:sp modelId="{8A288DBC-51ED-4636-9B09-827718943449}">
      <dsp:nvSpPr>
        <dsp:cNvPr id="0" name=""/>
        <dsp:cNvSpPr/>
      </dsp:nvSpPr>
      <dsp:spPr>
        <a:xfrm>
          <a:off x="304799" y="0"/>
          <a:ext cx="907627" cy="9076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9BED92-9969-441F-B9C8-E093CCB106BF}">
      <dsp:nvSpPr>
        <dsp:cNvPr id="0" name=""/>
        <dsp:cNvSpPr/>
      </dsp:nvSpPr>
      <dsp:spPr>
        <a:xfrm rot="10800000">
          <a:off x="758619" y="0"/>
          <a:ext cx="2822780" cy="83820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9623" tIns="7620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4</a:t>
          </a:r>
          <a:endParaRPr lang="en-US" sz="20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Frotola</a:t>
          </a:r>
          <a:endParaRPr lang="en-US" sz="1200" kern="1200" dirty="0"/>
        </a:p>
      </dsp:txBody>
      <dsp:txXfrm rot="10800000">
        <a:off x="758619" y="0"/>
        <a:ext cx="2822780" cy="838200"/>
      </dsp:txXfrm>
    </dsp:sp>
    <dsp:sp modelId="{D4E3F285-7C1C-4DDF-9BF0-CA7CC195AE85}">
      <dsp:nvSpPr>
        <dsp:cNvPr id="0" name=""/>
        <dsp:cNvSpPr/>
      </dsp:nvSpPr>
      <dsp:spPr>
        <a:xfrm>
          <a:off x="380999" y="0"/>
          <a:ext cx="838200" cy="8382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28ED06-57BE-4971-A174-03D655F904B1}">
      <dsp:nvSpPr>
        <dsp:cNvPr id="0" name=""/>
        <dsp:cNvSpPr/>
      </dsp:nvSpPr>
      <dsp:spPr>
        <a:xfrm rot="10800000">
          <a:off x="839892" y="0"/>
          <a:ext cx="2381631" cy="91439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3225" tIns="7620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6</a:t>
          </a:r>
          <a:endParaRPr lang="en-US" sz="20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Vilanela</a:t>
          </a:r>
          <a:endParaRPr lang="en-US" sz="1200" kern="1200" dirty="0"/>
        </a:p>
      </dsp:txBody>
      <dsp:txXfrm rot="10800000">
        <a:off x="839892" y="0"/>
        <a:ext cx="2381631" cy="914399"/>
      </dsp:txXfrm>
    </dsp:sp>
    <dsp:sp modelId="{150BEF38-F9B1-437D-AEF1-78AC9D1A73BE}">
      <dsp:nvSpPr>
        <dsp:cNvPr id="0" name=""/>
        <dsp:cNvSpPr/>
      </dsp:nvSpPr>
      <dsp:spPr>
        <a:xfrm>
          <a:off x="225831" y="0"/>
          <a:ext cx="914399" cy="91439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A74058-91DD-4CE5-AAC3-EC23C58450C6}">
      <dsp:nvSpPr>
        <dsp:cNvPr id="0" name=""/>
        <dsp:cNvSpPr/>
      </dsp:nvSpPr>
      <dsp:spPr>
        <a:xfrm rot="10800000">
          <a:off x="758619" y="0"/>
          <a:ext cx="2822780" cy="90762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238" tIns="7620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</a:t>
          </a:r>
          <a:endParaRPr lang="en-US" sz="20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Misa </a:t>
          </a:r>
          <a:endParaRPr lang="en-US" sz="1200" kern="1200" dirty="0"/>
        </a:p>
      </dsp:txBody>
      <dsp:txXfrm rot="10800000">
        <a:off x="758619" y="0"/>
        <a:ext cx="2822780" cy="907627"/>
      </dsp:txXfrm>
    </dsp:sp>
    <dsp:sp modelId="{5E0A53C9-A9EC-449F-8D10-15727F1C3680}">
      <dsp:nvSpPr>
        <dsp:cNvPr id="0" name=""/>
        <dsp:cNvSpPr/>
      </dsp:nvSpPr>
      <dsp:spPr>
        <a:xfrm>
          <a:off x="380999" y="0"/>
          <a:ext cx="907627" cy="9076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6BCA0E-F269-4AE8-80AA-7FDA93A3C3BB}">
      <dsp:nvSpPr>
        <dsp:cNvPr id="0" name=""/>
        <dsp:cNvSpPr/>
      </dsp:nvSpPr>
      <dsp:spPr>
        <a:xfrm>
          <a:off x="1200540" y="1559"/>
          <a:ext cx="799318" cy="79931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baseline="0" smtClean="0"/>
            <a:t>Orlandi di Laco</a:t>
          </a:r>
          <a:endParaRPr lang="en-US" sz="1100" b="1" kern="1200" baseline="0" dirty="0"/>
        </a:p>
      </dsp:txBody>
      <dsp:txXfrm>
        <a:off x="1200540" y="1559"/>
        <a:ext cx="799318" cy="799318"/>
      </dsp:txXfrm>
    </dsp:sp>
    <dsp:sp modelId="{02FC9202-4D37-4344-B80E-22AC81C680FC}">
      <dsp:nvSpPr>
        <dsp:cNvPr id="0" name=""/>
        <dsp:cNvSpPr/>
      </dsp:nvSpPr>
      <dsp:spPr>
        <a:xfrm rot="1731062">
          <a:off x="2021949" y="564182"/>
          <a:ext cx="237791" cy="2697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tint val="6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731062">
        <a:off x="2021949" y="564182"/>
        <a:ext cx="237791" cy="269770"/>
      </dsp:txXfrm>
    </dsp:sp>
    <dsp:sp modelId="{5ACD84F5-DF79-4B7B-9F99-AAE0CED62EA3}">
      <dsp:nvSpPr>
        <dsp:cNvPr id="0" name=""/>
        <dsp:cNvSpPr/>
      </dsp:nvSpPr>
      <dsp:spPr>
        <a:xfrm>
          <a:off x="2293619" y="603752"/>
          <a:ext cx="799318" cy="79931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baseline="0" smtClean="0"/>
            <a:t>Jakob Galus</a:t>
          </a:r>
          <a:endParaRPr lang="en-US" sz="1100" b="1" kern="1200" baseline="0" dirty="0"/>
        </a:p>
      </dsp:txBody>
      <dsp:txXfrm>
        <a:off x="2293619" y="603752"/>
        <a:ext cx="799318" cy="799318"/>
      </dsp:txXfrm>
    </dsp:sp>
    <dsp:sp modelId="{34D80F56-27C8-45FB-880A-59E4022F0732}">
      <dsp:nvSpPr>
        <dsp:cNvPr id="0" name=""/>
        <dsp:cNvSpPr/>
      </dsp:nvSpPr>
      <dsp:spPr>
        <a:xfrm rot="5557169">
          <a:off x="2560660" y="1460699"/>
          <a:ext cx="211051" cy="2697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tint val="6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5557169">
        <a:off x="2560660" y="1460699"/>
        <a:ext cx="211051" cy="269770"/>
      </dsp:txXfrm>
    </dsp:sp>
    <dsp:sp modelId="{02A1040A-08CA-4C67-86E7-613D6B9BCF28}">
      <dsp:nvSpPr>
        <dsp:cNvPr id="0" name=""/>
        <dsp:cNvSpPr/>
      </dsp:nvSpPr>
      <dsp:spPr>
        <a:xfrm>
          <a:off x="2238889" y="1800031"/>
          <a:ext cx="799318" cy="79931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baseline="0" smtClean="0"/>
            <a:t>Luca Marenzio</a:t>
          </a:r>
          <a:endParaRPr lang="en-US" sz="1100" b="1" kern="1200" baseline="0" dirty="0"/>
        </a:p>
      </dsp:txBody>
      <dsp:txXfrm>
        <a:off x="2238889" y="1800031"/>
        <a:ext cx="799318" cy="799318"/>
      </dsp:txXfrm>
    </dsp:sp>
    <dsp:sp modelId="{B78EC052-510E-468B-BCB3-FC8BE88017A8}">
      <dsp:nvSpPr>
        <dsp:cNvPr id="0" name=""/>
        <dsp:cNvSpPr/>
      </dsp:nvSpPr>
      <dsp:spPr>
        <a:xfrm rot="9000000">
          <a:off x="2018655" y="2361553"/>
          <a:ext cx="211821" cy="2697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tint val="6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9000000">
        <a:off x="2018655" y="2361553"/>
        <a:ext cx="211821" cy="269770"/>
      </dsp:txXfrm>
    </dsp:sp>
    <dsp:sp modelId="{AA3A176D-A3B8-412B-89AD-E63F1CA5F584}">
      <dsp:nvSpPr>
        <dsp:cNvPr id="0" name=""/>
        <dsp:cNvSpPr/>
      </dsp:nvSpPr>
      <dsp:spPr>
        <a:xfrm>
          <a:off x="1200540" y="2399522"/>
          <a:ext cx="799318" cy="79931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baseline="0" smtClean="0"/>
            <a:t>Djuzaldo  da Venoza</a:t>
          </a:r>
          <a:endParaRPr lang="en-US" sz="1100" b="1" kern="1200" baseline="0" dirty="0"/>
        </a:p>
      </dsp:txBody>
      <dsp:txXfrm>
        <a:off x="1200540" y="2399522"/>
        <a:ext cx="799318" cy="799318"/>
      </dsp:txXfrm>
    </dsp:sp>
    <dsp:sp modelId="{804E1A26-6B8C-4A56-9F6C-F9CB7041A0CE}">
      <dsp:nvSpPr>
        <dsp:cNvPr id="0" name=""/>
        <dsp:cNvSpPr/>
      </dsp:nvSpPr>
      <dsp:spPr>
        <a:xfrm rot="12600000">
          <a:off x="980306" y="2367548"/>
          <a:ext cx="211821" cy="2697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tint val="6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2600000">
        <a:off x="980306" y="2367548"/>
        <a:ext cx="211821" cy="269770"/>
      </dsp:txXfrm>
    </dsp:sp>
    <dsp:sp modelId="{B7B243FE-EE03-4701-B44A-14E88D670DFB}">
      <dsp:nvSpPr>
        <dsp:cNvPr id="0" name=""/>
        <dsp:cNvSpPr/>
      </dsp:nvSpPr>
      <dsp:spPr>
        <a:xfrm>
          <a:off x="162192" y="1800031"/>
          <a:ext cx="799318" cy="79931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baseline="0" smtClean="0"/>
            <a:t>Franjo Bosanac</a:t>
          </a:r>
          <a:endParaRPr lang="en-US" sz="1100" b="1" kern="1200" baseline="0" dirty="0"/>
        </a:p>
      </dsp:txBody>
      <dsp:txXfrm>
        <a:off x="162192" y="1800031"/>
        <a:ext cx="799318" cy="799318"/>
      </dsp:txXfrm>
    </dsp:sp>
    <dsp:sp modelId="{E1364D88-5761-4E41-96DB-3898013B4C43}">
      <dsp:nvSpPr>
        <dsp:cNvPr id="0" name=""/>
        <dsp:cNvSpPr/>
      </dsp:nvSpPr>
      <dsp:spPr>
        <a:xfrm rot="16200000">
          <a:off x="455940" y="1471309"/>
          <a:ext cx="211821" cy="2697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tint val="6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6200000">
        <a:off x="455940" y="1471309"/>
        <a:ext cx="211821" cy="269770"/>
      </dsp:txXfrm>
    </dsp:sp>
    <dsp:sp modelId="{E06DE575-EEA8-4F35-BE3D-9F44BBD8652F}">
      <dsp:nvSpPr>
        <dsp:cNvPr id="0" name=""/>
        <dsp:cNvSpPr/>
      </dsp:nvSpPr>
      <dsp:spPr>
        <a:xfrm>
          <a:off x="162192" y="601049"/>
          <a:ext cx="799318" cy="79931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baseline="0" smtClean="0"/>
            <a:t>Djovani Pjerluidji</a:t>
          </a:r>
          <a:endParaRPr lang="en-US" sz="1100" b="1" kern="1200" baseline="0" dirty="0"/>
        </a:p>
      </dsp:txBody>
      <dsp:txXfrm>
        <a:off x="162192" y="601049"/>
        <a:ext cx="799318" cy="799318"/>
      </dsp:txXfrm>
    </dsp:sp>
    <dsp:sp modelId="{79BB55C5-BDB5-4B0C-BE35-56988622E4C7}">
      <dsp:nvSpPr>
        <dsp:cNvPr id="0" name=""/>
        <dsp:cNvSpPr/>
      </dsp:nvSpPr>
      <dsp:spPr>
        <a:xfrm rot="19800000">
          <a:off x="969923" y="569076"/>
          <a:ext cx="211821" cy="2697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tint val="6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9800000">
        <a:off x="969923" y="569076"/>
        <a:ext cx="211821" cy="269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Zelimir Maletic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A258728-DD3F-4566-ADD5-C8302F6FA862}" type="datetimeFigureOut">
              <a:rPr lang="en-US"/>
              <a:pPr>
                <a:defRPr/>
              </a:pPr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0470BF2-5B25-4F85-B5A9-841D7033D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237669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Zelimir Maletic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9636B02-40D7-4A8D-BF48-71F2EB2F1641}" type="datetimeFigureOut">
              <a:rPr lang="en-US"/>
              <a:pPr>
                <a:defRPr/>
              </a:pPr>
              <a:t>11/12/2013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1F6FC65-AC0B-42F1-BACB-03AA578B6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453240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Zelimir Maletic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8153400" cy="936625"/>
          </a:xfrm>
        </p:spPr>
        <p:txBody>
          <a:bodyPr anchor="b"/>
          <a:lstStyle>
            <a:lvl1pPr algn="ctr">
              <a:defRPr sz="4000">
                <a:solidFill>
                  <a:schemeClr val="tx1"/>
                </a:solidFill>
                <a:latin typeface="+mj-lt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057400"/>
            <a:ext cx="6934200" cy="7620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319AB8"/>
                </a:solidFill>
                <a:latin typeface="+mn-lt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Zelimir Maletic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4482E-DC99-4EA0-9906-CD3EF521CB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76400"/>
            <a:ext cx="3886200" cy="4038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1676400"/>
            <a:ext cx="2514600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19200" y="428400"/>
            <a:ext cx="6705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19200" y="914400"/>
            <a:ext cx="6705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Zelimir Maletic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C85F0-AB9E-4615-A390-D11C102613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4876800"/>
            <a:ext cx="4343400" cy="338138"/>
          </a:xfrm>
        </p:spPr>
        <p:txBody>
          <a:bodyPr anchor="b"/>
          <a:lstStyle>
            <a:lvl1pPr algn="ctr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0393" y="568303"/>
            <a:ext cx="7601607" cy="392749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4600" y="5334000"/>
            <a:ext cx="4343400" cy="804862"/>
          </a:xfrm>
        </p:spPr>
        <p:txBody>
          <a:bodyPr>
            <a:normAutofit/>
          </a:bodyPr>
          <a:lstStyle>
            <a:lvl1pPr marL="0" indent="0" algn="ctr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Zelimir Maletic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D3373-14E2-4CEA-AD20-ECCD2AA830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28400"/>
            <a:ext cx="6705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6705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19200" y="914400"/>
            <a:ext cx="67818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124200" y="65500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Zelimir Maletic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7200" y="6550025"/>
            <a:ext cx="2133600" cy="365125"/>
          </a:xfrm>
        </p:spPr>
        <p:txBody>
          <a:bodyPr/>
          <a:lstStyle>
            <a:lvl1pPr algn="l">
              <a:defRPr b="1" smtClean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6D465EB8-FAD6-43A5-9383-79C01E1618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19200" y="428400"/>
            <a:ext cx="6705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19200" y="914400"/>
            <a:ext cx="6705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Zelimir Maletic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ED7EB-437B-47E9-8F4D-699F05D415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Zelimir Maletic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42485-84DC-42B8-8F16-F49FBD52A7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52600"/>
            <a:ext cx="3124200" cy="3200400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371600"/>
            <a:ext cx="3962400" cy="2819400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lang="en-US" sz="240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19200" y="428400"/>
            <a:ext cx="6705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19200" y="990600"/>
            <a:ext cx="6705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Zelimir Maletic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89A18-CFE4-4CB1-B918-D17EA2F867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200400" cy="1676400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90600" y="3276600"/>
            <a:ext cx="3200400" cy="1752600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752601"/>
            <a:ext cx="3733800" cy="152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19200" y="428400"/>
            <a:ext cx="67818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19200" y="914400"/>
            <a:ext cx="67818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3352800"/>
            <a:ext cx="3733800" cy="152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Zelimir Maletic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92F10-2708-4A31-AF62-934FB78002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>
            <a:endCxn id="9" idx="3"/>
          </p:cNvCxnSpPr>
          <p:nvPr userDrawn="1"/>
        </p:nvCxnSpPr>
        <p:spPr>
          <a:xfrm rot="5400000">
            <a:off x="2032397" y="2892028"/>
            <a:ext cx="3099594" cy="306388"/>
          </a:xfrm>
          <a:prstGeom prst="line">
            <a:avLst/>
          </a:prstGeom>
          <a:ln w="25400">
            <a:solidFill>
              <a:schemeClr val="accent4">
                <a:lumMod val="75000"/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rot="5400000">
            <a:off x="3963194" y="3809206"/>
            <a:ext cx="4114800" cy="1588"/>
          </a:xfrm>
          <a:prstGeom prst="line">
            <a:avLst/>
          </a:prstGeom>
          <a:ln w="25400">
            <a:solidFill>
              <a:schemeClr val="accent4">
                <a:lumMod val="75000"/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3000" y="428400"/>
            <a:ext cx="68580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143000" y="914400"/>
            <a:ext cx="6858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322637"/>
            <a:ext cx="22098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3322637"/>
            <a:ext cx="22860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867400" y="3322637"/>
            <a:ext cx="22098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1143000" y="1493837"/>
            <a:ext cx="2286000" cy="1706563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505200" y="1493837"/>
            <a:ext cx="2286000" cy="1706563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7"/>
          </p:nvPr>
        </p:nvSpPr>
        <p:spPr>
          <a:xfrm>
            <a:off x="5867400" y="1493837"/>
            <a:ext cx="2209800" cy="1706563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Zelimir Maletic</a:t>
            </a:r>
            <a:endParaRPr lang="en-US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69ABB-4996-432C-84CF-775A44C791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981200"/>
            <a:ext cx="3354388" cy="304801"/>
          </a:xfrm>
          <a:solidFill>
            <a:schemeClr val="accent5">
              <a:lumMod val="60000"/>
              <a:lumOff val="40000"/>
              <a:alpha val="39000"/>
            </a:schemeClr>
          </a:solidFill>
        </p:spPr>
        <p:txBody>
          <a:bodyPr tIns="320040" anchor="b">
            <a:noAutofit/>
          </a:bodyPr>
          <a:lstStyle>
            <a:lvl1pPr marL="0" indent="0">
              <a:buNone/>
              <a:defRPr sz="1600" b="1" cap="all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2286000"/>
            <a:ext cx="3354388" cy="4068763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3589" y="2286000"/>
            <a:ext cx="3427412" cy="40687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576763" y="1981201"/>
            <a:ext cx="3348037" cy="304801"/>
          </a:xfrm>
          <a:solidFill>
            <a:schemeClr val="accent5">
              <a:lumMod val="60000"/>
              <a:lumOff val="40000"/>
              <a:alpha val="39000"/>
            </a:schemeClr>
          </a:solidFill>
        </p:spPr>
        <p:txBody>
          <a:bodyPr tIns="320040" anchor="b">
            <a:noAutofit/>
          </a:bodyPr>
          <a:lstStyle>
            <a:lvl1pPr marL="0" indent="0">
              <a:buNone/>
              <a:defRPr sz="1600" b="1" cap="all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03238"/>
            <a:ext cx="6705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19200" y="990600"/>
            <a:ext cx="6705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Zelimir Maletic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2FACE-F6C8-440F-A5F2-5BF155816F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428400"/>
            <a:ext cx="76200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914400"/>
            <a:ext cx="7620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Zelimir Maletic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1FBC0-8951-4E8E-B009-558880CFB6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00" y="457200"/>
            <a:ext cx="6705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0" y="1752600"/>
            <a:ext cx="6705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542088"/>
            <a:ext cx="28956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Zelimir Maletic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542088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b="1" smtClean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FE9A15-1AA1-4C19-95B0-EDB87A2212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main_graphic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76200" y="4360505"/>
            <a:ext cx="7371920" cy="30308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69" r:id="rId3"/>
    <p:sldLayoutId id="2147483670" r:id="rId4"/>
    <p:sldLayoutId id="2147483671" r:id="rId5"/>
    <p:sldLayoutId id="2147483672" r:id="rId6"/>
    <p:sldLayoutId id="2147483679" r:id="rId7"/>
    <p:sldLayoutId id="2147483673" r:id="rId8"/>
    <p:sldLayoutId id="2147483674" r:id="rId9"/>
    <p:sldLayoutId id="2147483675" r:id="rId10"/>
    <p:sldLayoutId id="2147483676" r:id="rId11"/>
    <p:sldLayoutId id="2147483680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lr>
          <a:srgbClr val="25748A"/>
        </a:buClr>
        <a:buSzPct val="70000"/>
        <a:buFont typeface="Arial" charset="0"/>
        <a:defRPr sz="3200" kern="120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5748A"/>
        </a:buClr>
        <a:buSzPct val="70000"/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5748A"/>
        </a:buClr>
        <a:buSzPct val="7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5748A"/>
        </a:buClr>
        <a:buSzPct val="7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5748A"/>
        </a:buClr>
        <a:buSzPct val="7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26" Type="http://schemas.microsoft.com/office/2007/relationships/diagramDrawing" Target="../diagrams/drawing6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34" Type="http://schemas.openxmlformats.org/officeDocument/2006/relationships/image" Target="../media/image7.jpeg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5" Type="http://schemas.openxmlformats.org/officeDocument/2006/relationships/diagramColors" Target="../diagrams/colors6.xml"/><Relationship Id="rId33" Type="http://schemas.openxmlformats.org/officeDocument/2006/relationships/image" Target="../media/image6.jpeg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29" Type="http://schemas.openxmlformats.org/officeDocument/2006/relationships/diagramQuickStyle" Target="../diagrams/quickStyle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24" Type="http://schemas.openxmlformats.org/officeDocument/2006/relationships/diagramQuickStyle" Target="../diagrams/quickStyle6.xml"/><Relationship Id="rId32" Type="http://schemas.openxmlformats.org/officeDocument/2006/relationships/image" Target="../media/image5.jpeg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23" Type="http://schemas.openxmlformats.org/officeDocument/2006/relationships/diagramLayout" Target="../diagrams/layout6.xml"/><Relationship Id="rId28" Type="http://schemas.openxmlformats.org/officeDocument/2006/relationships/diagramLayout" Target="../diagrams/layout7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31" Type="http://schemas.microsoft.com/office/2007/relationships/diagramDrawing" Target="../diagrams/drawing7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diagramData" Target="../diagrams/data6.xml"/><Relationship Id="rId27" Type="http://schemas.openxmlformats.org/officeDocument/2006/relationships/diagramData" Target="../diagrams/data7.xml"/><Relationship Id="rId30" Type="http://schemas.openxmlformats.org/officeDocument/2006/relationships/diagramColors" Target="../diagrams/colors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diagramLayout" Target="../diagrams/layout8.xml"/><Relationship Id="rId7" Type="http://schemas.openxmlformats.org/officeDocument/2006/relationships/image" Target="../media/image16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image" Target="../media/image19.jpe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en-US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26000" endPos="21000" dist="5000" dir="5400000" sy="-100000" rotWithShape="0"/>
              </a:effectLst>
              <a:latin typeface="+mj-lt"/>
            </a:endParaRPr>
          </a:p>
        </p:txBody>
      </p:sp>
      <p:sp>
        <p:nvSpPr>
          <p:cNvPr id="24" name="Subtitle 2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smtClean="0">
                <a:latin typeface="+mn-lt"/>
              </a:rPr>
              <a:t>Zelimir M.</a:t>
            </a:r>
            <a:endParaRPr lang="en-US" sz="2000" dirty="0">
              <a:latin typeface="+mn-lt"/>
            </a:endParaRPr>
          </a:p>
        </p:txBody>
      </p:sp>
      <p:pic>
        <p:nvPicPr>
          <p:cNvPr id="25602" name="Picture 2" descr="http://upload.wikimedia.org/wikipedia/commons/thumb/6/68/Raffael_058.jpg/400px-Raffael_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76793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33600" y="914400"/>
            <a:ext cx="4532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RENESANSA</a:t>
            </a:r>
            <a:endParaRPr lang="en-US" sz="5400" b="1" cap="none" spc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Doba  renesanse</a:t>
            </a:r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219200" y="1143001"/>
          <a:ext cx="6705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8132" name="Picture 4" descr="http://hoocher.com/Giotto/Giotto_by_Paulo_Uccell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3429000"/>
            <a:ext cx="2286000" cy="342900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Zelimir Maletic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Oblici renasanse</a:t>
            </a:r>
            <a:endParaRPr lang="en-US" dirty="0" smtClean="0"/>
          </a:p>
        </p:txBody>
      </p:sp>
      <p:graphicFrame>
        <p:nvGraphicFramePr>
          <p:cNvPr id="35" name="Diagram 34"/>
          <p:cNvGraphicFramePr/>
          <p:nvPr>
            <p:extLst>
              <p:ext uri="{D42A27DB-BD31-4B8C-83A1-F6EECF244321}">
                <p14:modId xmlns:p14="http://schemas.microsoft.com/office/powerpoint/2010/main" xmlns="" val="2025898389"/>
              </p:ext>
            </p:extLst>
          </p:nvPr>
        </p:nvGraphicFramePr>
        <p:xfrm>
          <a:off x="1066800" y="2667000"/>
          <a:ext cx="3581400" cy="907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6" name="Diagram 35"/>
          <p:cNvGraphicFramePr/>
          <p:nvPr/>
        </p:nvGraphicFramePr>
        <p:xfrm>
          <a:off x="1295400" y="3733800"/>
          <a:ext cx="3581400" cy="907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7" name="Diagram 36"/>
          <p:cNvGraphicFramePr/>
          <p:nvPr/>
        </p:nvGraphicFramePr>
        <p:xfrm>
          <a:off x="4114800" y="1600201"/>
          <a:ext cx="35814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38" name="Diagram 37"/>
          <p:cNvGraphicFramePr/>
          <p:nvPr/>
        </p:nvGraphicFramePr>
        <p:xfrm>
          <a:off x="4343400" y="2673773"/>
          <a:ext cx="3581400" cy="907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39" name="Diagram 38"/>
          <p:cNvGraphicFramePr/>
          <p:nvPr/>
        </p:nvGraphicFramePr>
        <p:xfrm>
          <a:off x="4572000" y="2667001"/>
          <a:ext cx="3581400" cy="914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20" name="Diagram 19"/>
          <p:cNvGraphicFramePr/>
          <p:nvPr/>
        </p:nvGraphicFramePr>
        <p:xfrm>
          <a:off x="838200" y="1600200"/>
          <a:ext cx="3581400" cy="907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24578" name="AutoShape 2" descr="data:image/jpeg;base64,/9j/4AAQSkZJRgABAQAAAQABAAD/2wCEAAkGBhQSERUUExQWFRUWGBgaGBcYGBsYGhgbGhwaFxgcGhodHCYfFxokGxccHy8gIygpLCwsGB4xNTAqNSYrLCkBCQoKDgwOGg8PGiolHyUsLC8sLCksLCwsKSwsKSwsLCwsLCwsLCwsLCwsLCwsLCwsLCwqLCwsLCwsLCksLCwsLP/AABEIALkBEQMBIgACEQEDEQH/xAAbAAACAwEBAQAAAAAAAAAAAAAEBQIDBgEAB//EAEYQAAECAwUFBQUEBgoCAwAAAAECEQADIQQFEjFBIlFhcYEGEzKRoUKxwdHwI1Jy4RQzNGKC8QcVFiRDU5KissKD0hdjc//EABkBAAMBAQEAAAAAAAAAAAAAAAIDBAEABf/EACwRAAICAgECBQQCAgMAAAAAAAABAhEDIRIxQQQTIlFxMmGB8EKxI5FSocH/2gAMAwEAAhEDEQA/AM4Z7uBl9Z74tExwGpw3QItBC2EGCSQkNwc73+DwydJBYuVsjEhEkICgW0dxrSnOIBMIbLYoLsWZgqbaMIgWwozOkV2xeI8oU9sakVLmuXMeA1akV90TlBVnmir0bMfKNbo1FgwtiOW7eYoZUwsB8gI4QVqoOW4CL0DFsS6D2lb+PKBujqslLZJwyxiWfaz8vnBtluwFW2catQ9BzOvKKkrCBhR1VqfkIlKUXoSOUdwbViZZ0nS6GssEkSxss/AZQ3K8g546vGbudZVkeFdYeSZulC0RLUmmPnHklJBKSxrkcoIUDAhmghi+dI9Ln8Y6cvYU4NhU6Yw46RAzCkVNdwGcUA7TnpHVz+sMhLWzOBy1zQaKSFDNjVvlGSvi6kAuKcU/WUPbXMJSSCK0zjLW21FWRO5vrOOxpzloa35UbB1OKKqNCPnFZl4ag03xBFoYtmNRF4FHTUfVDBzg4fBuLKsmu5MziRQV+vp44uw0f2vqkcQrUdX0NKfXze0Tj4QM8j7/AChXToPQJLluWhnIkABvr6+cCzrKQHidmtBBrWNs5ojb1F2gBUMLwSymgQyydIJSOWkDkR5KgNWekWqRA82U5ch2BDZQ6LvQnK2lZanCglgKkHluffE1pCxs0bI8flnCiTaCVFJ0y30y5wys6iM8odKPFkkJc0UzbSwcZxFc9imYNc/jErYcKjTOsCSpmJKxuqINLVmN9h3+njfHoz2KPRnko7zxlIsj4lHWLFLAodYuQQiWCczlx1hZOWVVIA+UF9TBtRWuo0F2pCXOZZq5OW+MCLl4c4KlyVTQHUGOjEA+sStFnI8Qr94a89/TyhLddyjGyk0QBxgdcFqyZ3H1vikIGIPkIBMfRyzzAKEF49aFAmmnqdef5GCrQoYXoTkOZ+iYHlJCQVEUT6nQecYn3MrscwEbAqpTYvgPnwg+03eqVLGgfa0JNW6UOXxgeyOgY81qND1qeuUaaTNCnKgwzGKpL5ltzs2rdICc3GmC0pXAzEuCpCIc2i7JeFa8LUJd2Y0YNlVwPOAbPJhkcymrRLLE4umX2YqAYFhB8iaXHqcvoRyTZTpWG1lu3ClyKmEz49R8JSXc4q0BgAK6vru1pBcuyFnVQ7hX1jsmwgFyK+784tWsZM7cYl1H6hjleogM9akKYjq9SOT0gO8bT9123Q5mSQsfVIFmWHMGCVXfY1T19zNT5ygaGm6FNoBrvjQWyyFOcJ7XLrFkKXQmnyl1YoUItk40jExIOm/63wxRdAWpO1slJLgVDM451EFy7HhQkYnDskkM/wC7z/KOyZ0lR2Lw7bvoKVrwtMTVPtDh8wYIMulOaT9eXKJ2wYZpBAwr8n08xTpA9goVSj7NU/hOkIa1ZdGV/IZJnGYmgbQ/ERVMlFJaLbPOEuaQXwzA4/EM/MMYvtJxVA6wp6GIhbapSpszXh9GISgA7Eq3AP7tIKmS3QBwDfXOA0obT8uUdZyR6WgkqxJdId1UIHOBrRZK0z04wznWpIs6ku5UFDV3LZkhsqZ+6Fd1WpJDYg437tIfFUrRPKSbpiCdLUieCQQCelaQ1Ig68pAZyHSWf4GBAkaV4xRKfJJiIY+FqwK90a8oX2QMujsXEOLZIxht7A/lDezIShISkAAamDWSo0LljuVmV/q9e4x6Nj+lDenyMejPOl7A+VH3M1ekyqUtQB+v8tIXTl1pUb+cF2iZiUTmHNBSmn1wjqLEpeSTTIU98UpqKJ2uUrLrsmTPZoNS9OrwfMvN9nxA66dB8YGl2BYDYQ24ENzJzMXSrECpyoKPoANBviabT2UwTK3BAbKvyi2yywQXYuY6qyBFKkcQ3TlE5dhBAMIbLV0BrRLAWwyAc8z7vzjkxDqRL31PX6MSlJdSnrtN5fyi660Y56zoAfkI26OQzu+WkzKh8DAD49A/Uw3tK8CwEpdaqBwWGZLnfwFYDXY+7myEgl1hzpUuCx8oeTpLqSlJbAzDjka8XPnE81ydmJqNfcUXldayrZBIcOnECxLB25lni4XSEoxJWFYc6MMwCxerEw2kOhRxs9W4uxgabIVgCStKMRLYndVXA4B/OkZGctJgSim2zl1K2jyhxKU5brAVhs2AMc9YuMvxqdjRjXIe/WCk9gUW2u0hOcJTNcLOJsCSsvuBHzjkyYVKbeeZPzhlYANsBJ2SkY6MSQCT/C/HI8InjHzJb6DtYogyLQqUticjUAuCOcNDMC0ul6QuvacCrDoPqnCL7BP2CjVnHX69YKOpOPYGauKlWyq80fZq3gcKecZCeI2U2ViNKtiJAzqDQnUHKEM+xpnBXdJwqQQFByEkEPmo0bm1DwhuLJ2YMoatAl02lAdKyAxxAk8GLb8suMF2myy1pBSdguczxdtwcPAhuQISVzRjANAhXUkmjdWi7vzhKKsl8JIwkgjElxoQzR01Fu0OwKWkwK2AKSArMpO3+8K15nXfCu0zmMuaMwcKvrzhzgJWQ+yQ7cfpz0hfelnGGYwYHaA3Nn6RkJfxY6cKlYReSNgLFcBChyzPOhhwopUjMVFPeIU3ce8s4BaqSnyg3s9KCpCCakOD0MZJaAKZks0bf5QXYbvEwlywGfWkdMraIG+CZUspSoZuMusKjt0wpulonPu6WhJIS5ahNfLTdGMt0sC0aAOApuJcxoFXuWYp2x67i2+Ek+zFW0aFRetNwy016CLIOiVxb6hoS6ClqAFvOn1xhHLnmXRn+EMbJbFpcEYgHD/WsRt1kZbggBVRxh0Gk2mJyKVWuqIJm4k5RbNmlWaCPP5R5EshLGD5lqQ2enGAvegqbSsHaPRLHHYCxtIpRLlay0noT74MTMkow/ZAFWRwtw3RVZziISlIKuZgq+UTEoQsVSgErz2ePiJyLN8Ia02AqR5doT/lP/C/wiiZav3G8x8GitM8rALgdDEUSsSsJLlifKF0HpFc5RI183ESCFgaekdJBTSL12ihpAWxvwK7F4QfxH6rFtw6/vKSPOp98Sssv7Por6ygrszZ3S+bLS3lBN6ZlaNHaADPkn7oWfMU98TRPaupdXy90ATH7xnNATk5LtThQCC7MMKQZmShhUSXY4iRypToInm/SjONP8HrReYOKYRsgAO2Zpk/H3iIXZeiLRNwMMSUBtQQGBbi5jL37aWdiyCoHcHqQC+pAeJ9jr5LzMCX2vF7TqoAGegCd+cNWK4c2C/r4I3M092tRKsRVUJ3AUfjp1iM21AocUxU6iJ2OWVpeYkUcAOTkak6AuOOUC2xOPZGyxzyHSAlFt32MVdO4HOmMp91Ia2e2kISCc1AAdAT0ct5QktqVBTZuejNUwxlTkYCoqTsJLVZn+Lt5QOJcZNnZ1yikim2zcS33/yiNntIBSQcyAOIH5D1gdeyUpRkkYRrRIZPmBUw3u+zISHUASK8oxRuTYxvjBIpwpCgpKiS3XOlXoIExCXMID93hLtVqu51Z6cAS0TtM3bdJDGmHiTnGZ7RX8uSAZYIVkos9PFUbiQB5wWKHJ0gpemPJ+wbd6O6tFosoUCFHvAAQoISysSf3VBRFGEFXkod6lIZqA+SnjBdmL3V+mpUkuVYgriCHPrGsvC0d2tJLli6y2nhSPKvQQ7NicZ0J8Pl/l2ss7x5pAyCCH9Yja9oKJq4I9IukoGNy7kHll8ojagKpANMWe6rRJ/Mvy9SjspWWRuX7xBfZqWrBMALBMxQbKBOyPhX+JPug3s7NIM8AP8Aan4w+fcnYd3ZC61ygtkkM5S/3WMV5rLhqCJz5bJdnz1hMXsyXayiddclealYt9AX35Zx2VZJaCxWCWcOlPu1zEVJmHckfxEfGArsvJM23ywlKFshTqC3AyOqswx84fFOQElxVslPulLKwzDroPg0LO6ITgNW8JIboa5RobeCHxBs6Jcj0JhRJCVFgCebj3w6IuVVYNLQ6Tlyg5dkTh8Iy3cImbKAFRCZdYZ8Ry+ECntgPsC4BHojhjkcPHcjs+j2nKnBcOMJBcYR6GCbXd6FpKVI2SrERVjnmzUq7QyKVDMiWNEgOrrugecKZzBlWGORKkZC8riMnFNlKdAqUqqw1Y/At1i6x2nGAWSBhJyG6NG9HJBH3siPxDdGdva7O4V3iB9mSMSNEvkpP7p3aPxpnLl8jUl0Z6YVFFQkchF06YMJroY5OIKAdC0dtNnThVnkYn5XsoS4qgCzJ+yf91Xx4Qy7IynlqObKT7jAEkfY/wAB954w57ES3lTGNcSWfk3xgpbToGTqNhliS09X4S/pErVIbZKg2rjNm6CJCSpKnLPz84A7U26ZKs+OWKkgPuBBr+ekKjHlSMlOt/YzfayagFMtPs4iRmcSgACeLD3b4H7BzsMxYA9lJ3ZEno+UKUSVrVkqYtWQAckkZ+ep6xr+yfZ6ZZMS5hQSpCU4WfC1TXXpHoTUYYuNksZOWXkkae7VpZSCrEAcXVTuB5PFq7QACwilN5AcODQBaba9BmdNYivWh/G3s5aLUFAgEPxH8okLdMcDPnmfKB1WeYS4SHpUuC1D1FYsRLXTInnT1ru1jlX8gpp16SSlEKJIqfP0+UFybRQgUpAIxnMDmHHvPH3Rem14RUaRhrQPZkPMOLJLqPX84z/alThT02SOpLeVfQxp1FKzQlOWQH1/KF159lzNQrCs4jUO1Wqx3c9IPFUWFOdr8Hzzs8Am2ydBjA86R9PtEtCiUlGInTMD2XIyoD74+b2nsla0rrJUC9Cmo4MpNPWPo/ZqfaTISm0VWHqfE2mL97ToNXijxdOpJkXhrVpoJm2EulSRUCtMyzdICtFkLFx7JL8x840KJ2/8oBvuaACkKTUVqHrkG0jz1Hui2OR3TM52QRSZptI9x4wd2cWAq0Of8Q/GBuyA/WU1T7oN7PyxjtDh/tNesNl3Nl3GiFJKy7mmkX4EYU0UzluHP1zitEoYzps/GFtvtsybNFlkKY5rXmJadeZybiRzGY274iZK9gc2ZMnzVIsiKBWFUxfgSeH3jw+caG4ez5s+NphImMpTJSkBdASkAOA2hJ4QZdt1S7NLCJaSSakkupZOalnoIMSo64Ryc+sVRSj6UTzyOXwKr1uVc0khejJSwyarneVPwrCNFiTLKUqQoKBFdOdKdWjYlahoCN6dOkBWuypmjEM9D9ZiNVXrqA22qfQzc4I22SoF6l6fTQMUTWozNwyaGVqs5SlQObF4Xi8gEhLGgaFqXJsNKkLKx2O94I9HFR9Gs1l1NVak6QVgiMguH5x5ZLhmbXf0h+krPMbbYtvGwhLrSKjMaEavCfugtK5aqghuaVP7iY09rOwp90ZxM+WnxTZYoB4xvcZmFyW1RRilcXZl7Eo90UHNKsPwgu1SVYFbWhiydYkWhPeSHRiUWUxwqUCfEncfvp/KF4t6yhaVpwqSCFDdCnGnZbGXImkfYfwH48YO7LqZJ1r0ondAah/d/wDx/WmUTuq2d3KJFVkkClGo/WjecY+jNe1Q4tlsVmMtTrHJd6FQqzQsVNVnjAyNRv3Fi8QxHP7MvXMj5QtJG0ObOUpJKUoSpWZAAJ+cStUzLa6wj74hyyTyWP8A2iAvBRA2FeY+UHxsU37BFtcmiz5+7SB7FZdsHE9RnXV4rm2o/wCWvyJ+ESs1rYjYXUjNPGGNVHQtSk5bNSlbpwkNy+uXlFDgMCcsuG7lkPKLJ8mYQcIBpQ4QasvJy2YT9FoVTZdpEzZTsd6HLJ/V9y5O/wDW9ekKSsO6Ggl1fn6/Q8oV30ghjwNH5ekGXfLtHcoKkpx92MYwuceFeLI/ew5U3ZwN2hnBKmIORyHExqVM62+gHY1EatDGVblaEHm4hALcNyj/AA/nHP6wr4Fnp+UE42cnLujQTbYrVoqFpKRmfOE6LYo/4avr+GOrnqPst/EPyhfBjeXYbpvIj8zFE+3BebPRtdWzhQqYT9ymbqdugJiC1KStIAHiSDyJzFI5RVhU/YbdkR+tpqinTlBdxyMU20VZpnzgHscazeaM+XSCLstndzLWothC3J8+MbLuZK7dDibN7oLVnhQT8vWIdibJhs5nqqucorJ4AkIHLM/xQNYpS7WCqZ9nJUGAHjWkFypzRCaZ1yjUWCzIEpCZR+zAThYvQcdYPHBxT9yXNNVQRLQSGPXiYvEsDSOSQwiK7SywnCS+ZGSdz84qVJETtvRydKpShhepZdwK+0PQH4Q0m5HkYCRLImgtsqQX57P5xkkFF62L70lgyyofdPkQ4hHItKcCRiDtvjTJs7ymU4G0OmItvakZ22XGlFQ5HOofJ2o3EQLju/c3l2EnfDeI9AmEcfOOQHEq5o+sSksAIGttuloUAsEmhfCSz0FdKiCZZoIqtEoK6N0qD7xDJdCONXs9bxsHpHzYyFBJOHKRNOWR78YuTDyj6Pb5jIJ+t8fNpCzNSwZzZxUn709Sz6COkrG4nSNJYAQUI9lUpIbixhB2gGFaVEMpaC/NNHbk3lGglylBUshqISK5Php6xnrztK5u1MCE4U0CXYhTEe+FFUepFZ/ux/B8eQiNkCsKcKQp1hJOIJACiQ5cZRC95vdWMkV2U/7iN3OBrovoFIKMTagIUddwyzz4wPCTjaXcaskU6scXpZglZSCFMJZ5gpST51ikApYAOQ71y5Pxp0MaRNypmoSsrLlIyAZtM6mkVK7LpPtA80fnGqEvYT50VpszVutZKWwUJS53VqfL35wJb1KSgLCcRxAENlSjOGNeOkaK0djASyVJqGbCR/2jx7PLCCnFk4yVXo8MUa7C5ZIyenRmpk0FRceyCWFQS78chBFkmjvEsDmir0z3cotT2bmEmo81AfIGkTsdwrSoKd2L1Ws/9awUomRyI1uNk/XSEV4X6ZagAFEHVLMOhrCq8bznpmqQmaMPdzJgBSPZIZL/AMWfCM4Jc6aFqKyMNSxPsh2FWHONxYktyE55TqoaZ9Ouu34xm/Hf00MJ+1c3aT4qjQke1wMZW6r2nSpSylQopH736xQRmcmcRq7xu+ZMQglQKgmqnwguXyAOUKnj4y+w/BO4qUupnrQtizqLkB6sKgb6ULtFU+0HGRSger6lgBqMtKvBi7jmc2H3iaf6XaL5FyTFVIS44qf/AIwVKhnNX1Apc0YnKSXSDk+rV40HlHbROOFWBLbKikigfDTnX3Qzl9lpigS6QDTNY9Gi7+yihXEP9xrGOPejFlj0syUu1lU4JSaCWpwzYSBQPrVo1973cqXOlgjZWnE40ws4P1rHrL2MS5qgYs9g158Iq7QXthnEOkHZCtS1Cw4AUgMivohuGe9s52NO1OzHgz5HlFV02Y2m1ql+wqZjXlVKN7mrks1c+EWf0eXlLVMnoKQobBxZmrhqaU9TG/sF2SJRKpSEpK6Eh6/REaoerf2AyZ0rr/ZZgwgJAABLADIJDABtKRlLssrLWkAhInzEpalAha25BQBjaTEjMxmDaU96AhGAfpCgS7lZKJqVE7nIyg5pdybFLTHNyTP7tLUXcoCi5JLs5ziyxzJawSwKlNjGrjfrpSKbkUJlllO9ZaQdDQMeWUY69rCJ01G2pAIKSUsCQ5WxLh/D6xzdUdGHLl8n0NKwaxjbyK8c1lLaWcKBiVqSN/IRrbOAEpbVvd8oy15Whps8EUBSepWa+beUdPcTMOpNHez8ohSmJLS0kEknaUElRNaku/WG00UZqK05nCr3gjdCi4pw70pH+Qk+iAINvG8+4MtRQVBZKBUJZRII82PkN8Nh9IvJXJv96GY/s8rf6R6HX9cf/UP9Udh3oE2zUBUY20dpJpCpmyE7WFLhiz4XLVdjlUUjFr7f2yYvH3olpSQWDAcmPijk/tZL7sgBZJxGrCq2f1eFTwSeqH4pwW2z6HdV6mfYhMWoFRSt8hliAj57aL1RIQkKcqMiUyRvExRL7qRm139ObCFkJ3AsIDmz1L8ReKIeHa6iJZ4/xPoVm/pJkmanEhaEsATQswbIViwTkrkKWCFBkseALfCPmRTGr7LSiqzTnJbEkD1eF58EYRte47w2eU50xz2ktCVWNQCnbu36lPE5tC2xpKJbJo6FEkb3z8qCGttsBMlXeMp+7oKBgxHXfpujMX/eS0SxJQShGa0g5qqzngNIRiXNcF7lmRqF5D6XcN7hUlCULSrChThwSKlsQGRyi2Te6yUh6ktHyPspblS7VKwk7SgktqFEAj63RtO0t9/ondKSAolyAcqEO7dIpliqVI8zzL2a03gs94afZh8s6j5xyzXmpQQ7HESGyq5SK6VEYa5O15tCloWgJUUuCl2LEO4OVOMaWUlRSkMTQmnEqPxhc4uPUKD5PQxn3ikCUA7qYKwoxbw7OVJA+9hbIQqN+qxpSAkhZIcOGz0PL1hLaLFaErUqWmYhTllJJBIY0LZh2pHbAuYhYxy1kF3LkAKcsVAeLPI6xjSSuzo3JpNUQvJf95OKn2C/IqSICSE93MwVwsTQ5OAW3nWDLxRjQVgPjUkpJAGwkhwCz7TMQSBkdKkzLwEpUuWpAlKUcOEkDC4xAqYEAHEBnodMlt2lRfVOjPJ2JSxk5lGtP8RLRvVXkUyQQHZAVnq4S3rGa7RMZqEEoUVykulJFCmYFpBI1I0BGcXzrzBSruqskJwYSKuxUUkbqUNCM8n2VypmNRimr/dmnst4JmKQgKBWQFVCmNdplDIilDvGUUWm9Cl2SzAUJehJYgg5EB/SMxKmWgBKU94EnNIcDwtWmT8hlwj1qtXcBYmnBjWopcZ7RNOFY1R31JXJ+xr7vtql2YzBhBChRjkSMq8YXWi/1uobND8QPjC2RaWkSxiNVjLI0Sa1yo8ULViUrir/ALJhjSaoSpNOzQWO91kEsCxAGdatvhILJLmLmpmTFqWtWylKVUOKpc+IMCS2Q1eMz2mveaJqpMtRSkGoSWJOdTwpFvZe+Z0yYUzSZiEgFRUQ6EuxUCSMsTs++BnhfDkijDlXKmbPs5dcmQlRlgqMzJZPjSDs0FEmuTb3jXW20d3gQlL4als8iTQas5bWjRgrb2vs8uaECYqaoZTEoQUFQIVLGdUuzkVppDq7LzShWKcoAKmzipRL1AQBta55xJxndzvZW+LXp7djbzdpNOB+PuhIbMgzKJGITQpbHLxhJIO9Kg/PhHLnv+TaAlMqahS0JGNAIJGQNNRTOMF2u7ZzJE+fKllBZYIUzkMzJfUBteMN4ubpImj6U7PplyzVGzhSwyjjJG4lSiYyqrHsoW/hKiekuYffHzyy/wBIlqSXK3DEEZAg/wA42FyXqm1SCUqmA7QKUsVOUKFKilaPmWEblxygk2hmGUXdM+i2PwS+AT7mjM3nJ+3nB8wkgPp3gPSpMC2r+kKz2RMpC1LmLCUkhKagEUdyGLNTOI2+9bMpJtRtASmcl0jASaKSSmntOGY74zi2ugEWlJhNyEJmYyQB3FTubCS8ZntT/SFJWlCJSSsomBeI0TQEBtTn6Rl7R2ynEKQkgJUkooK4eb0MIMUX4sNfUR5cibdGu/8AkKZ/lp9fnHoyTx6HeVH2E+YzSdsbnFnnYUVSpyPP4QgWk0ePoN/XhKUhgCpKX2l7RJ3VyHCMSmQqa5zbX4QvDkbj6h+fBUvT37C8xJIgoXap4Ml3MoByKb84a8kUKhgnJ9BVgcsA5jXWGUqzye7UwKsKmfe/rELqtEtBGNCTxaPdopxxmdLS6WGrsxfJqZxNlk5tRrRdgxrFcn1G1934iUyfEGHCoAbe2/oIx9oUm0OSsBTksxPrCu1WpUxWJRcmI2c7QbfBY/DrGr7ip+K5vjWh9ZbnmWUC1ApWEuQA5ILUKg1BCK021cxWJaio8S/lujVWe2LR4TzEMry7PSp9nVNSgImJGJ0hsWpBAzJGubxiy8X6gp+HtegW3TdZs9m78MtcxIIGqBnXWsJZN8TBMCsVQ2X1WA7RbFFTuQ1BwAoBGlst2JtFnROVRUsjEUsVLQ7OeIOu6OkuO57s2M3Ko49V/wBn0SzSgpCSZanID11blFX9XJCnCVwNc/aUTlpwBQStK8LmoKA5etCx9DBcy/0pSomYdmrYi+rNtVdo8xwplydi29rDgklYSorlBwG8RppxjJWm7Jk+bOmTFM61BKSiZ4U0DEJIagbWj89pN7XJHcMpRM1QBZZ2BkSa5OwgqzXwpSlJKiPDhJWWJPI8MuEHGTxozhyfwYWbc0yaMNnRMxAEl04SzF2dno9BWvlrrLdIXISpQViVUpAYpNHcaViKu1hSZWN2mLSnxK2QSQ5rVsPrBkjtRKXNXLCy6EYiSsseAr9OI2bc4mv0yBZt2pQAWUc6aht9KR8/7dfr0KCVJBlipLuxVlRgNKR9PkXj3iQQS5FUkmm01R09DANrMqapKVpExQql0hRHInLIeUBin5UuXU7LB5I0fM7wvKalMlIxJGBJTmHJ14w1u69goVLrzIG90n3JMbbtNZpdqkiXNIC0+CZ90kDWjpyzpGcsthTZpYShKRNb7SYcwWxEAmuuEAbjFLzQcdLZOvDvl6uhme0cpQWF4CnvRiINTnru0pxins/aCJhlu3epUhzmHDU93WD75vJIBZWNSqPUBL5tvyjNFcV405Y6YjNKMMilH/QytlxzkTMPdqcmjAl28zHryvLEhKASyWdy4JYD4fTQTYr9mABQUoqlB+QoPKBr6vYT1BXcy5a22ihxj4kZA8QKvHR5OS5rodk8uMG8b69gKx2pUtaVpJBSQQXb1idsn4yVEkqJL7opC3zHlnDK87sQJaZspYUksCC+NJzqGbypDW0mrJ1bi6FQEMLttKkJXhWUlnpq1RC9MXILQUkpKgIScXaNLPR+nSk4ZaRaEFlKBbvE5B39oUr+UUXvd82ziRZpzA7S2CgcOMgbTDPZduMQ7KyJnfIWjIHaIqzVqM6w+7R2iTaVHvVCXNSNhQchx7Kk5136NEluEuPb+iziskOa69/uYtcvAtjoYuFgUVFhTQwQLK7LUQxD9YrmWsnWkP5t9BMscY3y/Bz+rVbx5x6Ku+MegvUK/wAfszTWuRjlD2A9XzPIRRNtICUoQGSPU6mI2ieVGpgVZhKjrZW5q7R0zDB1hvYooapOYhaTEXjnFPRim0MV2V6oYjQPURbIKkHUQFZpkM5FocMfrjA9BydlNpu+VaJZZITOfZKaBRzYj0eM5dcl5lR4Xfnl740qU4FjiQ3MmGNpsMhMxTpIxnE6Tq1fV6QfJpUKcE5KQleHdstxl2QEFlHCA2uvwgb+z680EKHkTrlAvaKa0uVL1qo+4fGENcmkUXSbLFWSXbZZ2QLQ1FCmIgEjFoQWZzXjF/Zu1Ks61ImS692U4TsjZT8a14wn7OWhp6Q7AkDr/Nof35bSZRBcqTMCUEeLDMSVU3tlA5LT4djcTg/W/wAg/Ym3dzMUVjYR3gX7WEFxTUnEkBhoYTqDhRTibEa4SAwNH9Iednpos02YuYru0YUByakqBqGdqpMVdub1ImSkghQMt3IxZk5OKAt6Ru3LSOjJY1sS3BeyZZImIC0kkVzS5qQdM/WH01Syii9kAqAJc7Dk8RXdwjO2WbI7ov46tU1P84YS7CqcogKZKXo7O499BAZUnK+geOUo4/cK7Q26WZaSp0CZuAUrAgAMlyyCpRO1u8oQSJ6CpZSFISXqpRUWNKkAPUiH89Er9FUucxIUlKU+0cstwCU/7Yz1knp7zZ2EOCDqGIOvKDxJKGgcl+am6/V/RseydrSmVMAmAzFEBAU4dgcn/FDtIEuTMmKIxYSHydW4VrUwQu/3lrQlf23drIS9SQhSgQG1YEc4yN82qZhRKKkKUopxHCUkHItVmqYmnHk7HQnsLtN54p6ZQGzhSpajlgACj55dYzt83qQygdpaSrkFOPNorN595NmrdkBJDb0hgkHyeFQJnTEJ1UUpHAUHwijFh47ZNnzNppe5VMmYmcvAykkaRrLVd9nkKSGKyDXEaEct0CmehWJWHw5ACgimGTl9K0S5MaivU9iixqMqanECDqCNCGy3EGC1XOZipi3CEAhya+IYgwHAxobuvFC1BKk4k4faSFAfLnBF/CWLM8rDhUUp2S42fkzRmSTW18G44Rlp7XUyJsUr7yzxAAi1ZSUJS1B682ipo6kRpqSXRHkyE7hDq7LciWkoIQpCq4FgKD8DoYzs20nTKKMUHwb7iXOMXpGgtV2y1OuSvATnLyHFi+XCBbnu3GpRUKJoefLXlC+XOLNDebeHdYRKo6QVauo68ICSmlxQUXBvkwq+5yWwvUaD0fpGfxR2dNKiSczFYg8ePiqFZs3mOybR2IPHoaT2PVRQoxbOVFJhdFDkREexRJIGj5V58ODN6xW1YwJMICmqNIOlKqDAQTT0MWIVhS/FoBofCVB14bMxCjlhccwYNtpdMvlXnn8YGvDbsyVaoV6GLpC8UpJ3Kz574xdAm9jm7ls3z3UjP9vbO05CwGC0+oJf3w5skzaUP3T6PHL1sf6TZkb0KHrQ9KiNlS2Cm5aRirNMMuchbEOpJFMzwg+9L9GEjAUqCkgYhVJQVZjeymhtZuz2GYhJUmYAMeAiuZSWoXAzPTQQl7XyQi1KGGhSg57xWnSFRcck0HLljg9i6Ta501ZJKlAJrqEpfdkA5840/aJO3KGbSZfx4QH2DtYTag1Hll+Yckxqb8sKJ0wKYksxINOGsDnlUqoo8FSfJuzGYeA+ukXotihkE1h2rs7uHr+cVns8rQDzPzhDkn1PU82AlmzCouyX3jz3b4gX4fXSHR7OL4fXNUQPZ9WoV0b/ANo20Z50V+oLsyQq8khVXla6/ZRme08xXeqSSqjkZMXyOcfTrJbFS1BACO6A8ZVteTV3Zx8z7WzALQ+oGTueBOg5QzE7kvg8jLqMvkW2eTgDKLqUpijQpAxPi/EBThBVyylS8U1QIBThSSMyogFjwAPnCi0TApT6UjZTbMBd0pRD4A/+s5eVOkOyvit9xOJcrrsZy3zitSlkuTn5gRfY0VwbwgK/1bXpFUxScClJBAJYP01i+5QVTgnVQbrDE6iJa5SS+P7Lb5vHDL7tOyCSS1KaRbapfd2OQjIqKlnr+REDXzhm2vAjwhSUDkMz74N7Tzx3iUjJKQPOsI/4r8lN7nL8CdZrE0pctvEQMdUWh4mwJYiCRBFrRUEZfHWBxDou0SzVMsSY6VxCOiNA+x3FHhHGaJpjgWeaPRNhHo4GxuQ5ipQi5OXSKRmOYgO429HkpYRFArFk/wCJ98VogRiCCGURoYjaEskc4nO8Q5R20fqx+L4Rg1dBjdgxylI3iLbrs5CC9C7ty1ins/ryhsj5wMerGS+lFc1JEhSxnl55+hi+xW8SpCsXQbzoOcemfsqvxfEQh7ReCVzV7hBz6Aw+oh2lvFaDZ1oJCu7fENCVEwmva9TPKFEHElASpRbaLkvwzim0ZdPjAycoHFBUgM025NGn7ESSLUjI4pajy39WHrH0FVgfd5D5Rguxf7XI/Ar3Kj6YqIPEt8y3BqICmyM1AXLZDcTu4RYqxmrBHkD6ENFy80fiP/FUXjOEWPBVSFD2UVyprnWkWpsxbwoflF07T8Qjpg0wDq5eQwpY0NB8o+K9qUvaZtQQFEcmApy06R9rmZdR7xHxHtB+0Tv/ANV++KsDuVkud1A7Z7sBly9FLCzzZRSPRJgq6rIHmIWcY7twAS42kl9zxfIysn4R/wA1xfcH7Sn8Kv8AkI6U3T/e45Y4pRfx/QLelmTLky5YX3ihUszJdyE73rV98AKX3YKnZTMG458qRZeH7TN/Er/lFF5/H4RRBaVkEpvk2iNyl7RLfVQ9afGCb6mvOmH94jypFFx/tEr8affEr0/WL/Er3xrX+T8f+hRb8v8AJGQgqIEHLuhYDqZPM18ol2e/WphhfvjhUpvlSGqPotiubZkJQHUkqd9TC5SXMWzs4rh0VRJOVsgZbxoLLZEScBYFRFSeO7dCKHls/wAPkIDLekP8PW2JbfKaYrnFCUwVePjMDJh8eiJcmpM60ejsejh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data:image/jpeg;base64,/9j/4AAQSkZJRgABAQAAAQABAAD/2wCEAAkGBhQSERUUExQWFRUWGBgaGBcYGBsYGhgbGhwaFxgcGhodHCYfFxokGxccHy8gIygpLCwsGB4xNTAqNSYrLCkBCQoKDgwOGg8PGiolHyUsLC8sLCksLCwsKSwsKSwsLCwsLCwsLCwsLCwsLCwsLCwsLCwqLCwsLCwsLCksLCwsLP/AABEIALkBEQMBIgACEQEDEQH/xAAbAAACAwEBAQAAAAAAAAAAAAAEBQIDBgEAB//EAEYQAAECAwUFBQUEBgoCAwAAAAECEQADIQQFEjFBIlFhcYEGEzKRoUKxwdHwI1Jy4RQzNGKC8QcVFiRDU5KissKD0hdjc//EABkBAAMBAQEAAAAAAAAAAAAAAAIDBAEABf/EACwRAAICAgECBQQCAgMAAAAAAAABAhEDIRIxQQQTIlFxMmGB8EKxI5FSocH/2gAMAwEAAhEDEQA/AM4Z7uBl9Z74tExwGpw3QItBC2EGCSQkNwc73+DwydJBYuVsjEhEkICgW0dxrSnOIBMIbLYoLsWZgqbaMIgWwozOkV2xeI8oU9sakVLmuXMeA1akV90TlBVnmir0bMfKNbo1FgwtiOW7eYoZUwsB8gI4QVqoOW4CL0DFsS6D2lb+PKBujqslLZJwyxiWfaz8vnBtluwFW2catQ9BzOvKKkrCBhR1VqfkIlKUXoSOUdwbViZZ0nS6GssEkSxss/AZQ3K8g546vGbudZVkeFdYeSZulC0RLUmmPnHklJBKSxrkcoIUDAhmghi+dI9Ln8Y6cvYU4NhU6Yw46RAzCkVNdwGcUA7TnpHVz+sMhLWzOBy1zQaKSFDNjVvlGSvi6kAuKcU/WUPbXMJSSCK0zjLW21FWRO5vrOOxpzloa35UbB1OKKqNCPnFZl4ag03xBFoYtmNRF4FHTUfVDBzg4fBuLKsmu5MziRQV+vp44uw0f2vqkcQrUdX0NKfXze0Tj4QM8j7/AChXToPQJLluWhnIkABvr6+cCzrKQHidmtBBrWNs5ojb1F2gBUMLwSymgQyydIJSOWkDkR5KgNWekWqRA82U5ch2BDZQ6LvQnK2lZanCglgKkHluffE1pCxs0bI8flnCiTaCVFJ0y30y5wys6iM8odKPFkkJc0UzbSwcZxFc9imYNc/jErYcKjTOsCSpmJKxuqINLVmN9h3+njfHoz2KPRnko7zxlIsj4lHWLFLAodYuQQiWCczlx1hZOWVVIA+UF9TBtRWuo0F2pCXOZZq5OW+MCLl4c4KlyVTQHUGOjEA+sStFnI8Qr94a89/TyhLddyjGyk0QBxgdcFqyZ3H1vikIGIPkIBMfRyzzAKEF49aFAmmnqdef5GCrQoYXoTkOZ+iYHlJCQVEUT6nQecYn3MrscwEbAqpTYvgPnwg+03eqVLGgfa0JNW6UOXxgeyOgY81qND1qeuUaaTNCnKgwzGKpL5ltzs2rdICc3GmC0pXAzEuCpCIc2i7JeFa8LUJd2Y0YNlVwPOAbPJhkcymrRLLE4umX2YqAYFhB8iaXHqcvoRyTZTpWG1lu3ClyKmEz49R8JSXc4q0BgAK6vru1pBcuyFnVQ7hX1jsmwgFyK+784tWsZM7cYl1H6hjleogM9akKYjq9SOT0gO8bT9123Q5mSQsfVIFmWHMGCVXfY1T19zNT5ygaGm6FNoBrvjQWyyFOcJ7XLrFkKXQmnyl1YoUItk40jExIOm/63wxRdAWpO1slJLgVDM451EFy7HhQkYnDskkM/wC7z/KOyZ0lR2Lw7bvoKVrwtMTVPtDh8wYIMulOaT9eXKJ2wYZpBAwr8n08xTpA9goVSj7NU/hOkIa1ZdGV/IZJnGYmgbQ/ERVMlFJaLbPOEuaQXwzA4/EM/MMYvtJxVA6wp6GIhbapSpszXh9GISgA7Eq3AP7tIKmS3QBwDfXOA0obT8uUdZyR6WgkqxJdId1UIHOBrRZK0z04wznWpIs6ku5UFDV3LZkhsqZ+6Fd1WpJDYg437tIfFUrRPKSbpiCdLUieCQQCelaQ1Ig68pAZyHSWf4GBAkaV4xRKfJJiIY+FqwK90a8oX2QMujsXEOLZIxht7A/lDezIShISkAAamDWSo0LljuVmV/q9e4x6Nj+lDenyMejPOl7A+VH3M1ekyqUtQB+v8tIXTl1pUb+cF2iZiUTmHNBSmn1wjqLEpeSTTIU98UpqKJ2uUrLrsmTPZoNS9OrwfMvN9nxA66dB8YGl2BYDYQ24ENzJzMXSrECpyoKPoANBviabT2UwTK3BAbKvyi2yywQXYuY6qyBFKkcQ3TlE5dhBAMIbLV0BrRLAWwyAc8z7vzjkxDqRL31PX6MSlJdSnrtN5fyi660Y56zoAfkI26OQzu+WkzKh8DAD49A/Uw3tK8CwEpdaqBwWGZLnfwFYDXY+7myEgl1hzpUuCx8oeTpLqSlJbAzDjka8XPnE81ydmJqNfcUXldayrZBIcOnECxLB25lni4XSEoxJWFYc6MMwCxerEw2kOhRxs9W4uxgabIVgCStKMRLYndVXA4B/OkZGctJgSim2zl1K2jyhxKU5brAVhs2AMc9YuMvxqdjRjXIe/WCk9gUW2u0hOcJTNcLOJsCSsvuBHzjkyYVKbeeZPzhlYANsBJ2SkY6MSQCT/C/HI8InjHzJb6DtYogyLQqUticjUAuCOcNDMC0ul6QuvacCrDoPqnCL7BP2CjVnHX69YKOpOPYGauKlWyq80fZq3gcKecZCeI2U2ViNKtiJAzqDQnUHKEM+xpnBXdJwqQQFByEkEPmo0bm1DwhuLJ2YMoatAl02lAdKyAxxAk8GLb8suMF2myy1pBSdguczxdtwcPAhuQISVzRjANAhXUkmjdWi7vzhKKsl8JIwkgjElxoQzR01Fu0OwKWkwK2AKSArMpO3+8K15nXfCu0zmMuaMwcKvrzhzgJWQ+yQ7cfpz0hfelnGGYwYHaA3Nn6RkJfxY6cKlYReSNgLFcBChyzPOhhwopUjMVFPeIU3ce8s4BaqSnyg3s9KCpCCakOD0MZJaAKZks0bf5QXYbvEwlywGfWkdMraIG+CZUspSoZuMusKjt0wpulonPu6WhJIS5ahNfLTdGMt0sC0aAOApuJcxoFXuWYp2x67i2+Ek+zFW0aFRetNwy016CLIOiVxb6hoS6ClqAFvOn1xhHLnmXRn+EMbJbFpcEYgHD/WsRt1kZbggBVRxh0Gk2mJyKVWuqIJm4k5RbNmlWaCPP5R5EshLGD5lqQ2enGAvegqbSsHaPRLHHYCxtIpRLlay0noT74MTMkow/ZAFWRwtw3RVZziISlIKuZgq+UTEoQsVSgErz2ePiJyLN8Ia02AqR5doT/lP/C/wiiZav3G8x8GitM8rALgdDEUSsSsJLlifKF0HpFc5RI183ESCFgaekdJBTSL12ihpAWxvwK7F4QfxH6rFtw6/vKSPOp98Sssv7Por6ygrszZ3S+bLS3lBN6ZlaNHaADPkn7oWfMU98TRPaupdXy90ATH7xnNATk5LtThQCC7MMKQZmShhUSXY4iRypToInm/SjONP8HrReYOKYRsgAO2Zpk/H3iIXZeiLRNwMMSUBtQQGBbi5jL37aWdiyCoHcHqQC+pAeJ9jr5LzMCX2vF7TqoAGegCd+cNWK4c2C/r4I3M092tRKsRVUJ3AUfjp1iM21AocUxU6iJ2OWVpeYkUcAOTkak6AuOOUC2xOPZGyxzyHSAlFt32MVdO4HOmMp91Ia2e2kISCc1AAdAT0ct5QktqVBTZuejNUwxlTkYCoqTsJLVZn+Lt5QOJcZNnZ1yikim2zcS33/yiNntIBSQcyAOIH5D1gdeyUpRkkYRrRIZPmBUw3u+zISHUASK8oxRuTYxvjBIpwpCgpKiS3XOlXoIExCXMID93hLtVqu51Z6cAS0TtM3bdJDGmHiTnGZ7RX8uSAZYIVkos9PFUbiQB5wWKHJ0gpemPJ+wbd6O6tFosoUCFHvAAQoISysSf3VBRFGEFXkod6lIZqA+SnjBdmL3V+mpUkuVYgriCHPrGsvC0d2tJLli6y2nhSPKvQQ7NicZ0J8Pl/l2ss7x5pAyCCH9Yja9oKJq4I9IukoGNy7kHll8ojagKpANMWe6rRJ/Mvy9SjspWWRuX7xBfZqWrBMALBMxQbKBOyPhX+JPug3s7NIM8AP8Aan4w+fcnYd3ZC61ygtkkM5S/3WMV5rLhqCJz5bJdnz1hMXsyXayiddclealYt9AX35Zx2VZJaCxWCWcOlPu1zEVJmHckfxEfGArsvJM23ywlKFshTqC3AyOqswx84fFOQElxVslPulLKwzDroPg0LO6ITgNW8JIboa5RobeCHxBs6Jcj0JhRJCVFgCebj3w6IuVVYNLQ6Tlyg5dkTh8Iy3cImbKAFRCZdYZ8Ry+ECntgPsC4BHojhjkcPHcjs+j2nKnBcOMJBcYR6GCbXd6FpKVI2SrERVjnmzUq7QyKVDMiWNEgOrrugecKZzBlWGORKkZC8riMnFNlKdAqUqqw1Y/At1i6x2nGAWSBhJyG6NG9HJBH3siPxDdGdva7O4V3iB9mSMSNEvkpP7p3aPxpnLl8jUl0Z6YVFFQkchF06YMJroY5OIKAdC0dtNnThVnkYn5XsoS4qgCzJ+yf91Xx4Qy7IynlqObKT7jAEkfY/wAB954w57ES3lTGNcSWfk3xgpbToGTqNhliS09X4S/pErVIbZKg2rjNm6CJCSpKnLPz84A7U26ZKs+OWKkgPuBBr+ekKjHlSMlOt/YzfayagFMtPs4iRmcSgACeLD3b4H7BzsMxYA9lJ3ZEno+UKUSVrVkqYtWQAckkZ+ep6xr+yfZ6ZZMS5hQSpCU4WfC1TXXpHoTUYYuNksZOWXkkae7VpZSCrEAcXVTuB5PFq7QACwilN5AcODQBaba9BmdNYivWh/G3s5aLUFAgEPxH8okLdMcDPnmfKB1WeYS4SHpUuC1D1FYsRLXTInnT1ru1jlX8gpp16SSlEKJIqfP0+UFybRQgUpAIxnMDmHHvPH3Rem14RUaRhrQPZkPMOLJLqPX84z/alThT02SOpLeVfQxp1FKzQlOWQH1/KF159lzNQrCs4jUO1Wqx3c9IPFUWFOdr8Hzzs8Am2ydBjA86R9PtEtCiUlGInTMD2XIyoD74+b2nsla0rrJUC9Cmo4MpNPWPo/ZqfaTISm0VWHqfE2mL97ToNXijxdOpJkXhrVpoJm2EulSRUCtMyzdICtFkLFx7JL8x840KJ2/8oBvuaACkKTUVqHrkG0jz1Hui2OR3TM52QRSZptI9x4wd2cWAq0Of8Q/GBuyA/WU1T7oN7PyxjtDh/tNesNl3Nl3GiFJKy7mmkX4EYU0UzluHP1zitEoYzps/GFtvtsybNFlkKY5rXmJadeZybiRzGY274iZK9gc2ZMnzVIsiKBWFUxfgSeH3jw+caG4ez5s+NphImMpTJSkBdASkAOA2hJ4QZdt1S7NLCJaSSakkupZOalnoIMSo64Ryc+sVRSj6UTzyOXwKr1uVc0khejJSwyarneVPwrCNFiTLKUqQoKBFdOdKdWjYlahoCN6dOkBWuypmjEM9D9ZiNVXrqA22qfQzc4I22SoF6l6fTQMUTWozNwyaGVqs5SlQObF4Xi8gEhLGgaFqXJsNKkLKx2O94I9HFR9Gs1l1NVak6QVgiMguH5x5ZLhmbXf0h+krPMbbYtvGwhLrSKjMaEavCfugtK5aqghuaVP7iY09rOwp90ZxM+WnxTZYoB4xvcZmFyW1RRilcXZl7Eo90UHNKsPwgu1SVYFbWhiydYkWhPeSHRiUWUxwqUCfEncfvp/KF4t6yhaVpwqSCFDdCnGnZbGXImkfYfwH48YO7LqZJ1r0ondAah/d/wDx/WmUTuq2d3KJFVkkClGo/WjecY+jNe1Q4tlsVmMtTrHJd6FQqzQsVNVnjAyNRv3Fi8QxHP7MvXMj5QtJG0ObOUpJKUoSpWZAAJ+cStUzLa6wj74hyyTyWP8A2iAvBRA2FeY+UHxsU37BFtcmiz5+7SB7FZdsHE9RnXV4rm2o/wCWvyJ+ESs1rYjYXUjNPGGNVHQtSk5bNSlbpwkNy+uXlFDgMCcsuG7lkPKLJ8mYQcIBpQ4QasvJy2YT9FoVTZdpEzZTsd6HLJ/V9y5O/wDW9ekKSsO6Ggl1fn6/Q8oV30ghjwNH5ekGXfLtHcoKkpx92MYwuceFeLI/ew5U3ZwN2hnBKmIORyHExqVM62+gHY1EatDGVblaEHm4hALcNyj/AA/nHP6wr4Fnp+UE42cnLujQTbYrVoqFpKRmfOE6LYo/4avr+GOrnqPst/EPyhfBjeXYbpvIj8zFE+3BebPRtdWzhQqYT9ymbqdugJiC1KStIAHiSDyJzFI5RVhU/YbdkR+tpqinTlBdxyMU20VZpnzgHscazeaM+XSCLstndzLWothC3J8+MbLuZK7dDibN7oLVnhQT8vWIdibJhs5nqqucorJ4AkIHLM/xQNYpS7WCqZ9nJUGAHjWkFypzRCaZ1yjUWCzIEpCZR+zAThYvQcdYPHBxT9yXNNVQRLQSGPXiYvEsDSOSQwiK7SywnCS+ZGSdz84qVJETtvRydKpShhepZdwK+0PQH4Q0m5HkYCRLImgtsqQX57P5xkkFF62L70lgyyofdPkQ4hHItKcCRiDtvjTJs7ymU4G0OmItvakZ22XGlFQ5HOofJ2o3EQLju/c3l2EnfDeI9AmEcfOOQHEq5o+sSksAIGttuloUAsEmhfCSz0FdKiCZZoIqtEoK6N0qD7xDJdCONXs9bxsHpHzYyFBJOHKRNOWR78YuTDyj6Pb5jIJ+t8fNpCzNSwZzZxUn709Sz6COkrG4nSNJYAQUI9lUpIbixhB2gGFaVEMpaC/NNHbk3lGglylBUshqISK5Php6xnrztK5u1MCE4U0CXYhTEe+FFUepFZ/ux/B8eQiNkCsKcKQp1hJOIJACiQ5cZRC95vdWMkV2U/7iN3OBrovoFIKMTagIUddwyzz4wPCTjaXcaskU6scXpZglZSCFMJZ5gpST51ikApYAOQ71y5Pxp0MaRNypmoSsrLlIyAZtM6mkVK7LpPtA80fnGqEvYT50VpszVutZKWwUJS53VqfL35wJb1KSgLCcRxAENlSjOGNeOkaK0djASyVJqGbCR/2jx7PLCCnFk4yVXo8MUa7C5ZIyenRmpk0FRceyCWFQS78chBFkmjvEsDmir0z3cotT2bmEmo81AfIGkTsdwrSoKd2L1Ws/9awUomRyI1uNk/XSEV4X6ZagAFEHVLMOhrCq8bznpmqQmaMPdzJgBSPZIZL/AMWfCM4Jc6aFqKyMNSxPsh2FWHONxYktyE55TqoaZ9Ouu34xm/Hf00MJ+1c3aT4qjQke1wMZW6r2nSpSylQopH736xQRmcmcRq7xu+ZMQglQKgmqnwguXyAOUKnj4y+w/BO4qUupnrQtizqLkB6sKgb6ULtFU+0HGRSger6lgBqMtKvBi7jmc2H3iaf6XaL5FyTFVIS44qf/AIwVKhnNX1Apc0YnKSXSDk+rV40HlHbROOFWBLbKikigfDTnX3Qzl9lpigS6QDTNY9Gi7+yihXEP9xrGOPejFlj0syUu1lU4JSaCWpwzYSBQPrVo1973cqXOlgjZWnE40ws4P1rHrL2MS5qgYs9g158Iq7QXthnEOkHZCtS1Cw4AUgMivohuGe9s52NO1OzHgz5HlFV02Y2m1ql+wqZjXlVKN7mrks1c+EWf0eXlLVMnoKQobBxZmrhqaU9TG/sF2SJRKpSEpK6Eh6/REaoerf2AyZ0rr/ZZgwgJAABLADIJDABtKRlLssrLWkAhInzEpalAha25BQBjaTEjMxmDaU96AhGAfpCgS7lZKJqVE7nIyg5pdybFLTHNyTP7tLUXcoCi5JLs5ziyxzJawSwKlNjGrjfrpSKbkUJlllO9ZaQdDQMeWUY69rCJ01G2pAIKSUsCQ5WxLh/D6xzdUdGHLl8n0NKwaxjbyK8c1lLaWcKBiVqSN/IRrbOAEpbVvd8oy15Whps8EUBSepWa+beUdPcTMOpNHez8ohSmJLS0kEknaUElRNaku/WG00UZqK05nCr3gjdCi4pw70pH+Qk+iAINvG8+4MtRQVBZKBUJZRII82PkN8Nh9IvJXJv96GY/s8rf6R6HX9cf/UP9Udh3oE2zUBUY20dpJpCpmyE7WFLhiz4XLVdjlUUjFr7f2yYvH3olpSQWDAcmPijk/tZL7sgBZJxGrCq2f1eFTwSeqH4pwW2z6HdV6mfYhMWoFRSt8hliAj57aL1RIQkKcqMiUyRvExRL7qRm139ObCFkJ3AsIDmz1L8ReKIeHa6iJZ4/xPoVm/pJkmanEhaEsATQswbIViwTkrkKWCFBkseALfCPmRTGr7LSiqzTnJbEkD1eF58EYRte47w2eU50xz2ktCVWNQCnbu36lPE5tC2xpKJbJo6FEkb3z8qCGttsBMlXeMp+7oKBgxHXfpujMX/eS0SxJQShGa0g5qqzngNIRiXNcF7lmRqF5D6XcN7hUlCULSrChThwSKlsQGRyi2Te6yUh6ktHyPspblS7VKwk7SgktqFEAj63RtO0t9/ondKSAolyAcqEO7dIpliqVI8zzL2a03gs94afZh8s6j5xyzXmpQQ7HESGyq5SK6VEYa5O15tCloWgJUUuCl2LEO4OVOMaWUlRSkMTQmnEqPxhc4uPUKD5PQxn3ikCUA7qYKwoxbw7OVJA+9hbIQqN+qxpSAkhZIcOGz0PL1hLaLFaErUqWmYhTllJJBIY0LZh2pHbAuYhYxy1kF3LkAKcsVAeLPI6xjSSuzo3JpNUQvJf95OKn2C/IqSICSE93MwVwsTQ5OAW3nWDLxRjQVgPjUkpJAGwkhwCz7TMQSBkdKkzLwEpUuWpAlKUcOEkDC4xAqYEAHEBnodMlt2lRfVOjPJ2JSxk5lGtP8RLRvVXkUyQQHZAVnq4S3rGa7RMZqEEoUVykulJFCmYFpBI1I0BGcXzrzBSruqskJwYSKuxUUkbqUNCM8n2VypmNRimr/dmnst4JmKQgKBWQFVCmNdplDIilDvGUUWm9Cl2SzAUJehJYgg5EB/SMxKmWgBKU94EnNIcDwtWmT8hlwj1qtXcBYmnBjWopcZ7RNOFY1R31JXJ+xr7vtql2YzBhBChRjkSMq8YXWi/1uobND8QPjC2RaWkSxiNVjLI0Sa1yo8ULViUrir/ALJhjSaoSpNOzQWO91kEsCxAGdatvhILJLmLmpmTFqWtWylKVUOKpc+IMCS2Q1eMz2mveaJqpMtRSkGoSWJOdTwpFvZe+Z0yYUzSZiEgFRUQ6EuxUCSMsTs++BnhfDkijDlXKmbPs5dcmQlRlgqMzJZPjSDs0FEmuTb3jXW20d3gQlL4als8iTQas5bWjRgrb2vs8uaECYqaoZTEoQUFQIVLGdUuzkVppDq7LzShWKcoAKmzipRL1AQBta55xJxndzvZW+LXp7djbzdpNOB+PuhIbMgzKJGITQpbHLxhJIO9Kg/PhHLnv+TaAlMqahS0JGNAIJGQNNRTOMF2u7ZzJE+fKllBZYIUzkMzJfUBteMN4ubpImj6U7PplyzVGzhSwyjjJG4lSiYyqrHsoW/hKiekuYffHzyy/wBIlqSXK3DEEZAg/wA42FyXqm1SCUqmA7QKUsVOUKFKilaPmWEblxygk2hmGUXdM+i2PwS+AT7mjM3nJ+3nB8wkgPp3gPSpMC2r+kKz2RMpC1LmLCUkhKagEUdyGLNTOI2+9bMpJtRtASmcl0jASaKSSmntOGY74zi2ugEWlJhNyEJmYyQB3FTubCS8ZntT/SFJWlCJSSsomBeI0TQEBtTn6Rl7R2ynEKQkgJUkooK4eb0MIMUX4sNfUR5cibdGu/8AkKZ/lp9fnHoyTx6HeVH2E+YzSdsbnFnnYUVSpyPP4QgWk0ePoN/XhKUhgCpKX2l7RJ3VyHCMSmQqa5zbX4QvDkbj6h+fBUvT37C8xJIgoXap4Ml3MoByKb84a8kUKhgnJ9BVgcsA5jXWGUqzye7UwKsKmfe/rELqtEtBGNCTxaPdopxxmdLS6WGrsxfJqZxNlk5tRrRdgxrFcn1G1934iUyfEGHCoAbe2/oIx9oUm0OSsBTksxPrCu1WpUxWJRcmI2c7QbfBY/DrGr7ip+K5vjWh9ZbnmWUC1ApWEuQA5ILUKg1BCK021cxWJaio8S/lujVWe2LR4TzEMry7PSp9nVNSgImJGJ0hsWpBAzJGubxiy8X6gp+HtegW3TdZs9m78MtcxIIGqBnXWsJZN8TBMCsVQ2X1WA7RbFFTuQ1BwAoBGlst2JtFnROVRUsjEUsVLQ7OeIOu6OkuO57s2M3Ko49V/wBn0SzSgpCSZanID11blFX9XJCnCVwNc/aUTlpwBQStK8LmoKA5etCx9DBcy/0pSomYdmrYi+rNtVdo8xwplydi29rDgklYSorlBwG8RppxjJWm7Jk+bOmTFM61BKSiZ4U0DEJIagbWj89pN7XJHcMpRM1QBZZ2BkSa5OwgqzXwpSlJKiPDhJWWJPI8MuEHGTxozhyfwYWbc0yaMNnRMxAEl04SzF2dno9BWvlrrLdIXISpQViVUpAYpNHcaViKu1hSZWN2mLSnxK2QSQ5rVsPrBkjtRKXNXLCy6EYiSsseAr9OI2bc4mv0yBZt2pQAWUc6aht9KR8/7dfr0KCVJBlipLuxVlRgNKR9PkXj3iQQS5FUkmm01R09DANrMqapKVpExQql0hRHInLIeUBin5UuXU7LB5I0fM7wvKalMlIxJGBJTmHJ14w1u69goVLrzIG90n3JMbbtNZpdqkiXNIC0+CZ90kDWjpyzpGcsthTZpYShKRNb7SYcwWxEAmuuEAbjFLzQcdLZOvDvl6uhme0cpQWF4CnvRiINTnru0pxins/aCJhlu3epUhzmHDU93WD75vJIBZWNSqPUBL5tvyjNFcV405Y6YjNKMMilH/QytlxzkTMPdqcmjAl28zHryvLEhKASyWdy4JYD4fTQTYr9mABQUoqlB+QoPKBr6vYT1BXcy5a22ihxj4kZA8QKvHR5OS5rodk8uMG8b69gKx2pUtaVpJBSQQXb1idsn4yVEkqJL7opC3zHlnDK87sQJaZspYUksCC+NJzqGbypDW0mrJ1bi6FQEMLttKkJXhWUlnpq1RC9MXILQUkpKgIScXaNLPR+nSk4ZaRaEFlKBbvE5B39oUr+UUXvd82ziRZpzA7S2CgcOMgbTDPZduMQ7KyJnfIWjIHaIqzVqM6w+7R2iTaVHvVCXNSNhQchx7Kk5136NEluEuPb+iziskOa69/uYtcvAtjoYuFgUVFhTQwQLK7LUQxD9YrmWsnWkP5t9BMscY3y/Bz+rVbx5x6Ku+MegvUK/wAfszTWuRjlD2A9XzPIRRNtICUoQGSPU6mI2ieVGpgVZhKjrZW5q7R0zDB1hvYooapOYhaTEXjnFPRim0MV2V6oYjQPURbIKkHUQFZpkM5FocMfrjA9BydlNpu+VaJZZITOfZKaBRzYj0eM5dcl5lR4Xfnl740qU4FjiQ3MmGNpsMhMxTpIxnE6Tq1fV6QfJpUKcE5KQleHdstxl2QEFlHCA2uvwgb+z680EKHkTrlAvaKa0uVL1qo+4fGENcmkUXSbLFWSXbZZ2QLQ1FCmIgEjFoQWZzXjF/Zu1Ks61ImS692U4TsjZT8a14wn7OWhp6Q7AkDr/Nof35bSZRBcqTMCUEeLDMSVU3tlA5LT4djcTg/W/wAg/Ym3dzMUVjYR3gX7WEFxTUnEkBhoYTqDhRTibEa4SAwNH9Iednpos02YuYru0YUByakqBqGdqpMVdub1ImSkghQMt3IxZk5OKAt6Ru3LSOjJY1sS3BeyZZImIC0kkVzS5qQdM/WH01Syii9kAqAJc7Dk8RXdwjO2WbI7ov46tU1P84YS7CqcogKZKXo7O499BAZUnK+geOUo4/cK7Q26WZaSp0CZuAUrAgAMlyyCpRO1u8oQSJ6CpZSFISXqpRUWNKkAPUiH89Er9FUucxIUlKU+0cstwCU/7Yz1knp7zZ2EOCDqGIOvKDxJKGgcl+am6/V/RseydrSmVMAmAzFEBAU4dgcn/FDtIEuTMmKIxYSHydW4VrUwQu/3lrQlf23drIS9SQhSgQG1YEc4yN82qZhRKKkKUopxHCUkHItVmqYmnHk7HQnsLtN54p6ZQGzhSpajlgACj55dYzt83qQygdpaSrkFOPNorN595NmrdkBJDb0hgkHyeFQJnTEJ1UUpHAUHwijFh47ZNnzNppe5VMmYmcvAykkaRrLVd9nkKSGKyDXEaEct0CmehWJWHw5ACgimGTl9K0S5MaivU9iixqMqanECDqCNCGy3EGC1XOZipi3CEAhya+IYgwHAxobuvFC1BKk4k4faSFAfLnBF/CWLM8rDhUUp2S42fkzRmSTW18G44Rlp7XUyJsUr7yzxAAi1ZSUJS1B682ipo6kRpqSXRHkyE7hDq7LciWkoIQpCq4FgKD8DoYzs20nTKKMUHwb7iXOMXpGgtV2y1OuSvATnLyHFi+XCBbnu3GpRUKJoefLXlC+XOLNDebeHdYRKo6QVauo68ICSmlxQUXBvkwq+5yWwvUaD0fpGfxR2dNKiSczFYg8ePiqFZs3mOybR2IPHoaT2PVRQoxbOVFJhdFDkREexRJIGj5V58ODN6xW1YwJMICmqNIOlKqDAQTT0MWIVhS/FoBofCVB14bMxCjlhccwYNtpdMvlXnn8YGvDbsyVaoV6GLpC8UpJ3Kz574xdAm9jm7ls3z3UjP9vbO05CwGC0+oJf3w5skzaUP3T6PHL1sf6TZkb0KHrQ9KiNlS2Cm5aRirNMMuchbEOpJFMzwg+9L9GEjAUqCkgYhVJQVZjeymhtZuz2GYhJUmYAMeAiuZSWoXAzPTQQl7XyQi1KGGhSg57xWnSFRcck0HLljg9i6Ta501ZJKlAJrqEpfdkA5840/aJO3KGbSZfx4QH2DtYTag1Hll+Yckxqb8sKJ0wKYksxINOGsDnlUqoo8FSfJuzGYeA+ukXotihkE1h2rs7uHr+cVns8rQDzPzhDkn1PU82AlmzCouyX3jz3b4gX4fXSHR7OL4fXNUQPZ9WoV0b/ANo20Z50V+oLsyQq8khVXla6/ZRme08xXeqSSqjkZMXyOcfTrJbFS1BACO6A8ZVteTV3Zx8z7WzALQ+oGTueBOg5QzE7kvg8jLqMvkW2eTgDKLqUpijQpAxPi/EBThBVyylS8U1QIBThSSMyogFjwAPnCi0TApT6UjZTbMBd0pRD4A/+s5eVOkOyvit9xOJcrrsZy3zitSlkuTn5gRfY0VwbwgK/1bXpFUxScClJBAJYP01i+5QVTgnVQbrDE6iJa5SS+P7Lb5vHDL7tOyCSS1KaRbapfd2OQjIqKlnr+REDXzhm2vAjwhSUDkMz74N7Tzx3iUjJKQPOsI/4r8lN7nL8CdZrE0pctvEQMdUWh4mwJYiCRBFrRUEZfHWBxDou0SzVMsSY6VxCOiNA+x3FHhHGaJpjgWeaPRNhHo4GxuQ5ipQi5OXSKRmOYgO429HkpYRFArFk/wCJ98VogRiCCGURoYjaEskc4nO8Q5R20fqx+L4Rg1dBjdgxylI3iLbrs5CC9C7ty1ins/ryhsj5wMerGS+lFc1JEhSxnl55+hi+xW8SpCsXQbzoOcemfsqvxfEQh7ReCVzV7hBz6Aw+oh2lvFaDZ1oJCu7fENCVEwmva9TPKFEHElASpRbaLkvwzim0ZdPjAycoHFBUgM025NGn7ESSLUjI4pajy39WHrH0FVgfd5D5Rguxf7XI/Ar3Kj6YqIPEt8y3BqICmyM1AXLZDcTu4RYqxmrBHkD6ENFy80fiP/FUXjOEWPBVSFD2UVyprnWkWpsxbwoflF07T8Qjpg0wDq5eQwpY0NB8o+K9qUvaZtQQFEcmApy06R9rmZdR7xHxHtB+0Tv/ANV++KsDuVkud1A7Z7sBly9FLCzzZRSPRJgq6rIHmIWcY7twAS42kl9zxfIysn4R/wA1xfcH7Sn8Kv8AkI6U3T/e45Y4pRfx/QLelmTLky5YX3ihUszJdyE73rV98AKX3YKnZTMG458qRZeH7TN/Er/lFF5/H4RRBaVkEpvk2iNyl7RLfVQ9afGCb6mvOmH94jypFFx/tEr8affEr0/WL/Er3xrX+T8f+hRb8v8AJGQgqIEHLuhYDqZPM18ol2e/WphhfvjhUpvlSGqPotiubZkJQHUkqd9TC5SXMWzs4rh0VRJOVsgZbxoLLZEScBYFRFSeO7dCKHls/wAPkIDLekP8PW2JbfKaYrnFCUwVePjMDJh8eiJcmpM60ejsejh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AutoShape 6" descr="data:image/jpeg;base64,/9j/4AAQSkZJRgABAQAAAQABAAD/2wCEAAkGBhQSERUUExQWFRUWGBgaGBcYGBsYGhgbGhwaFxgcGhodHCYfFxokGxccHy8gIygpLCwsGB4xNTAqNSYrLCkBCQoKDgwOGg8PGiolHyUsLC8sLCksLCwsKSwsKSwsLCwsLCwsLCwsLCwsLCwsLCwsLCwqLCwsLCwsLCksLCwsLP/AABEIALkBEQMBIgACEQEDEQH/xAAbAAACAwEBAQAAAAAAAAAAAAAEBQIDBgEAB//EAEYQAAECAwUFBQUEBgoCAwAAAAECEQADIQQFEjFBIlFhcYEGEzKRoUKxwdHwI1Jy4RQzNGKC8QcVFiRDU5KissKD0hdjc//EABkBAAMBAQEAAAAAAAAAAAAAAAIDBAEABf/EACwRAAICAgECBQQCAgMAAAAAAAABAhEDIRIxQQQTIlFxMmGB8EKxI5FSocH/2gAMAwEAAhEDEQA/AM4Z7uBl9Z74tExwGpw3QItBC2EGCSQkNwc73+DwydJBYuVsjEhEkICgW0dxrSnOIBMIbLYoLsWZgqbaMIgWwozOkV2xeI8oU9sakVLmuXMeA1akV90TlBVnmir0bMfKNbo1FgwtiOW7eYoZUwsB8gI4QVqoOW4CL0DFsS6D2lb+PKBujqslLZJwyxiWfaz8vnBtluwFW2catQ9BzOvKKkrCBhR1VqfkIlKUXoSOUdwbViZZ0nS6GssEkSxss/AZQ3K8g546vGbudZVkeFdYeSZulC0RLUmmPnHklJBKSxrkcoIUDAhmghi+dI9Ln8Y6cvYU4NhU6Yw46RAzCkVNdwGcUA7TnpHVz+sMhLWzOBy1zQaKSFDNjVvlGSvi6kAuKcU/WUPbXMJSSCK0zjLW21FWRO5vrOOxpzloa35UbB1OKKqNCPnFZl4ag03xBFoYtmNRF4FHTUfVDBzg4fBuLKsmu5MziRQV+vp44uw0f2vqkcQrUdX0NKfXze0Tj4QM8j7/AChXToPQJLluWhnIkABvr6+cCzrKQHidmtBBrWNs5ojb1F2gBUMLwSymgQyydIJSOWkDkR5KgNWekWqRA82U5ch2BDZQ6LvQnK2lZanCglgKkHluffE1pCxs0bI8flnCiTaCVFJ0y30y5wys6iM8odKPFkkJc0UzbSwcZxFc9imYNc/jErYcKjTOsCSpmJKxuqINLVmN9h3+njfHoz2KPRnko7zxlIsj4lHWLFLAodYuQQiWCczlx1hZOWVVIA+UF9TBtRWuo0F2pCXOZZq5OW+MCLl4c4KlyVTQHUGOjEA+sStFnI8Qr94a89/TyhLddyjGyk0QBxgdcFqyZ3H1vikIGIPkIBMfRyzzAKEF49aFAmmnqdef5GCrQoYXoTkOZ+iYHlJCQVEUT6nQecYn3MrscwEbAqpTYvgPnwg+03eqVLGgfa0JNW6UOXxgeyOgY81qND1qeuUaaTNCnKgwzGKpL5ltzs2rdICc3GmC0pXAzEuCpCIc2i7JeFa8LUJd2Y0YNlVwPOAbPJhkcymrRLLE4umX2YqAYFhB8iaXHqcvoRyTZTpWG1lu3ClyKmEz49R8JSXc4q0BgAK6vru1pBcuyFnVQ7hX1jsmwgFyK+784tWsZM7cYl1H6hjleogM9akKYjq9SOT0gO8bT9123Q5mSQsfVIFmWHMGCVXfY1T19zNT5ygaGm6FNoBrvjQWyyFOcJ7XLrFkKXQmnyl1YoUItk40jExIOm/63wxRdAWpO1slJLgVDM451EFy7HhQkYnDskkM/wC7z/KOyZ0lR2Lw7bvoKVrwtMTVPtDh8wYIMulOaT9eXKJ2wYZpBAwr8n08xTpA9goVSj7NU/hOkIa1ZdGV/IZJnGYmgbQ/ERVMlFJaLbPOEuaQXwzA4/EM/MMYvtJxVA6wp6GIhbapSpszXh9GISgA7Eq3AP7tIKmS3QBwDfXOA0obT8uUdZyR6WgkqxJdId1UIHOBrRZK0z04wznWpIs6ku5UFDV3LZkhsqZ+6Fd1WpJDYg437tIfFUrRPKSbpiCdLUieCQQCelaQ1Ig68pAZyHSWf4GBAkaV4xRKfJJiIY+FqwK90a8oX2QMujsXEOLZIxht7A/lDezIShISkAAamDWSo0LljuVmV/q9e4x6Nj+lDenyMejPOl7A+VH3M1ekyqUtQB+v8tIXTl1pUb+cF2iZiUTmHNBSmn1wjqLEpeSTTIU98UpqKJ2uUrLrsmTPZoNS9OrwfMvN9nxA66dB8YGl2BYDYQ24ENzJzMXSrECpyoKPoANBviabT2UwTK3BAbKvyi2yywQXYuY6qyBFKkcQ3TlE5dhBAMIbLV0BrRLAWwyAc8z7vzjkxDqRL31PX6MSlJdSnrtN5fyi660Y56zoAfkI26OQzu+WkzKh8DAD49A/Uw3tK8CwEpdaqBwWGZLnfwFYDXY+7myEgl1hzpUuCx8oeTpLqSlJbAzDjka8XPnE81ydmJqNfcUXldayrZBIcOnECxLB25lni4XSEoxJWFYc6MMwCxerEw2kOhRxs9W4uxgabIVgCStKMRLYndVXA4B/OkZGctJgSim2zl1K2jyhxKU5brAVhs2AMc9YuMvxqdjRjXIe/WCk9gUW2u0hOcJTNcLOJsCSsvuBHzjkyYVKbeeZPzhlYANsBJ2SkY6MSQCT/C/HI8InjHzJb6DtYogyLQqUticjUAuCOcNDMC0ul6QuvacCrDoPqnCL7BP2CjVnHX69YKOpOPYGauKlWyq80fZq3gcKecZCeI2U2ViNKtiJAzqDQnUHKEM+xpnBXdJwqQQFByEkEPmo0bm1DwhuLJ2YMoatAl02lAdKyAxxAk8GLb8suMF2myy1pBSdguczxdtwcPAhuQISVzRjANAhXUkmjdWi7vzhKKsl8JIwkgjElxoQzR01Fu0OwKWkwK2AKSArMpO3+8K15nXfCu0zmMuaMwcKvrzhzgJWQ+yQ7cfpz0hfelnGGYwYHaA3Nn6RkJfxY6cKlYReSNgLFcBChyzPOhhwopUjMVFPeIU3ce8s4BaqSnyg3s9KCpCCakOD0MZJaAKZks0bf5QXYbvEwlywGfWkdMraIG+CZUspSoZuMusKjt0wpulonPu6WhJIS5ahNfLTdGMt0sC0aAOApuJcxoFXuWYp2x67i2+Ek+zFW0aFRetNwy016CLIOiVxb6hoS6ClqAFvOn1xhHLnmXRn+EMbJbFpcEYgHD/WsRt1kZbggBVRxh0Gk2mJyKVWuqIJm4k5RbNmlWaCPP5R5EshLGD5lqQ2enGAvegqbSsHaPRLHHYCxtIpRLlay0noT74MTMkow/ZAFWRwtw3RVZziISlIKuZgq+UTEoQsVSgErz2ePiJyLN8Ia02AqR5doT/lP/C/wiiZav3G8x8GitM8rALgdDEUSsSsJLlifKF0HpFc5RI183ESCFgaekdJBTSL12ihpAWxvwK7F4QfxH6rFtw6/vKSPOp98Sssv7Por6ygrszZ3S+bLS3lBN6ZlaNHaADPkn7oWfMU98TRPaupdXy90ATH7xnNATk5LtThQCC7MMKQZmShhUSXY4iRypToInm/SjONP8HrReYOKYRsgAO2Zpk/H3iIXZeiLRNwMMSUBtQQGBbi5jL37aWdiyCoHcHqQC+pAeJ9jr5LzMCX2vF7TqoAGegCd+cNWK4c2C/r4I3M092tRKsRVUJ3AUfjp1iM21AocUxU6iJ2OWVpeYkUcAOTkak6AuOOUC2xOPZGyxzyHSAlFt32MVdO4HOmMp91Ia2e2kISCc1AAdAT0ct5QktqVBTZuejNUwxlTkYCoqTsJLVZn+Lt5QOJcZNnZ1yikim2zcS33/yiNntIBSQcyAOIH5D1gdeyUpRkkYRrRIZPmBUw3u+zISHUASK8oxRuTYxvjBIpwpCgpKiS3XOlXoIExCXMID93hLtVqu51Z6cAS0TtM3bdJDGmHiTnGZ7RX8uSAZYIVkos9PFUbiQB5wWKHJ0gpemPJ+wbd6O6tFosoUCFHvAAQoISysSf3VBRFGEFXkod6lIZqA+SnjBdmL3V+mpUkuVYgriCHPrGsvC0d2tJLli6y2nhSPKvQQ7NicZ0J8Pl/l2ss7x5pAyCCH9Yja9oKJq4I9IukoGNy7kHll8ojagKpANMWe6rRJ/Mvy9SjspWWRuX7xBfZqWrBMALBMxQbKBOyPhX+JPug3s7NIM8AP8Aan4w+fcnYd3ZC61ygtkkM5S/3WMV5rLhqCJz5bJdnz1hMXsyXayiddclealYt9AX35Zx2VZJaCxWCWcOlPu1zEVJmHckfxEfGArsvJM23ywlKFshTqC3AyOqswx84fFOQElxVslPulLKwzDroPg0LO6ITgNW8JIboa5RobeCHxBs6Jcj0JhRJCVFgCebj3w6IuVVYNLQ6Tlyg5dkTh8Iy3cImbKAFRCZdYZ8Ry+ECntgPsC4BHojhjkcPHcjs+j2nKnBcOMJBcYR6GCbXd6FpKVI2SrERVjnmzUq7QyKVDMiWNEgOrrugecKZzBlWGORKkZC8riMnFNlKdAqUqqw1Y/At1i6x2nGAWSBhJyG6NG9HJBH3siPxDdGdva7O4V3iB9mSMSNEvkpP7p3aPxpnLl8jUl0Z6YVFFQkchF06YMJroY5OIKAdC0dtNnThVnkYn5XsoS4qgCzJ+yf91Xx4Qy7IynlqObKT7jAEkfY/wAB954w57ES3lTGNcSWfk3xgpbToGTqNhliS09X4S/pErVIbZKg2rjNm6CJCSpKnLPz84A7U26ZKs+OWKkgPuBBr+ekKjHlSMlOt/YzfayagFMtPs4iRmcSgACeLD3b4H7BzsMxYA9lJ3ZEno+UKUSVrVkqYtWQAckkZ+ep6xr+yfZ6ZZMS5hQSpCU4WfC1TXXpHoTUYYuNksZOWXkkae7VpZSCrEAcXVTuB5PFq7QACwilN5AcODQBaba9BmdNYivWh/G3s5aLUFAgEPxH8okLdMcDPnmfKB1WeYS4SHpUuC1D1FYsRLXTInnT1ru1jlX8gpp16SSlEKJIqfP0+UFybRQgUpAIxnMDmHHvPH3Rem14RUaRhrQPZkPMOLJLqPX84z/alThT02SOpLeVfQxp1FKzQlOWQH1/KF159lzNQrCs4jUO1Wqx3c9IPFUWFOdr8Hzzs8Am2ydBjA86R9PtEtCiUlGInTMD2XIyoD74+b2nsla0rrJUC9Cmo4MpNPWPo/ZqfaTISm0VWHqfE2mL97ToNXijxdOpJkXhrVpoJm2EulSRUCtMyzdICtFkLFx7JL8x840KJ2/8oBvuaACkKTUVqHrkG0jz1Hui2OR3TM52QRSZptI9x4wd2cWAq0Of8Q/GBuyA/WU1T7oN7PyxjtDh/tNesNl3Nl3GiFJKy7mmkX4EYU0UzluHP1zitEoYzps/GFtvtsybNFlkKY5rXmJadeZybiRzGY274iZK9gc2ZMnzVIsiKBWFUxfgSeH3jw+caG4ez5s+NphImMpTJSkBdASkAOA2hJ4QZdt1S7NLCJaSSakkupZOalnoIMSo64Ryc+sVRSj6UTzyOXwKr1uVc0khejJSwyarneVPwrCNFiTLKUqQoKBFdOdKdWjYlahoCN6dOkBWuypmjEM9D9ZiNVXrqA22qfQzc4I22SoF6l6fTQMUTWozNwyaGVqs5SlQObF4Xi8gEhLGgaFqXJsNKkLKx2O94I9HFR9Gs1l1NVak6QVgiMguH5x5ZLhmbXf0h+krPMbbYtvGwhLrSKjMaEavCfugtK5aqghuaVP7iY09rOwp90ZxM+WnxTZYoB4xvcZmFyW1RRilcXZl7Eo90UHNKsPwgu1SVYFbWhiydYkWhPeSHRiUWUxwqUCfEncfvp/KF4t6yhaVpwqSCFDdCnGnZbGXImkfYfwH48YO7LqZJ1r0ondAah/d/wDx/WmUTuq2d3KJFVkkClGo/WjecY+jNe1Q4tlsVmMtTrHJd6FQqzQsVNVnjAyNRv3Fi8QxHP7MvXMj5QtJG0ObOUpJKUoSpWZAAJ+cStUzLa6wj74hyyTyWP8A2iAvBRA2FeY+UHxsU37BFtcmiz5+7SB7FZdsHE9RnXV4rm2o/wCWvyJ+ESs1rYjYXUjNPGGNVHQtSk5bNSlbpwkNy+uXlFDgMCcsuG7lkPKLJ8mYQcIBpQ4QasvJy2YT9FoVTZdpEzZTsd6HLJ/V9y5O/wDW9ekKSsO6Ggl1fn6/Q8oV30ghjwNH5ekGXfLtHcoKkpx92MYwuceFeLI/ew5U3ZwN2hnBKmIORyHExqVM62+gHY1EatDGVblaEHm4hALcNyj/AA/nHP6wr4Fnp+UE42cnLujQTbYrVoqFpKRmfOE6LYo/4avr+GOrnqPst/EPyhfBjeXYbpvIj8zFE+3BebPRtdWzhQqYT9ymbqdugJiC1KStIAHiSDyJzFI5RVhU/YbdkR+tpqinTlBdxyMU20VZpnzgHscazeaM+XSCLstndzLWothC3J8+MbLuZK7dDibN7oLVnhQT8vWIdibJhs5nqqucorJ4AkIHLM/xQNYpS7WCqZ9nJUGAHjWkFypzRCaZ1yjUWCzIEpCZR+zAThYvQcdYPHBxT9yXNNVQRLQSGPXiYvEsDSOSQwiK7SywnCS+ZGSdz84qVJETtvRydKpShhepZdwK+0PQH4Q0m5HkYCRLImgtsqQX57P5xkkFF62L70lgyyofdPkQ4hHItKcCRiDtvjTJs7ymU4G0OmItvakZ22XGlFQ5HOofJ2o3EQLju/c3l2EnfDeI9AmEcfOOQHEq5o+sSksAIGttuloUAsEmhfCSz0FdKiCZZoIqtEoK6N0qD7xDJdCONXs9bxsHpHzYyFBJOHKRNOWR78YuTDyj6Pb5jIJ+t8fNpCzNSwZzZxUn709Sz6COkrG4nSNJYAQUI9lUpIbixhB2gGFaVEMpaC/NNHbk3lGglylBUshqISK5Php6xnrztK5u1MCE4U0CXYhTEe+FFUepFZ/ux/B8eQiNkCsKcKQp1hJOIJACiQ5cZRC95vdWMkV2U/7iN3OBrovoFIKMTagIUddwyzz4wPCTjaXcaskU6scXpZglZSCFMJZ5gpST51ikApYAOQ71y5Pxp0MaRNypmoSsrLlIyAZtM6mkVK7LpPtA80fnGqEvYT50VpszVutZKWwUJS53VqfL35wJb1KSgLCcRxAENlSjOGNeOkaK0djASyVJqGbCR/2jx7PLCCnFk4yVXo8MUa7C5ZIyenRmpk0FRceyCWFQS78chBFkmjvEsDmir0z3cotT2bmEmo81AfIGkTsdwrSoKd2L1Ws/9awUomRyI1uNk/XSEV4X6ZagAFEHVLMOhrCq8bznpmqQmaMPdzJgBSPZIZL/AMWfCM4Jc6aFqKyMNSxPsh2FWHONxYktyE55TqoaZ9Ouu34xm/Hf00MJ+1c3aT4qjQke1wMZW6r2nSpSylQopH736xQRmcmcRq7xu+ZMQglQKgmqnwguXyAOUKnj4y+w/BO4qUupnrQtizqLkB6sKgb6ULtFU+0HGRSger6lgBqMtKvBi7jmc2H3iaf6XaL5FyTFVIS44qf/AIwVKhnNX1Apc0YnKSXSDk+rV40HlHbROOFWBLbKikigfDTnX3Qzl9lpigS6QDTNY9Gi7+yihXEP9xrGOPejFlj0syUu1lU4JSaCWpwzYSBQPrVo1973cqXOlgjZWnE40ws4P1rHrL2MS5qgYs9g158Iq7QXthnEOkHZCtS1Cw4AUgMivohuGe9s52NO1OzHgz5HlFV02Y2m1ql+wqZjXlVKN7mrks1c+EWf0eXlLVMnoKQobBxZmrhqaU9TG/sF2SJRKpSEpK6Eh6/REaoerf2AyZ0rr/ZZgwgJAABLADIJDABtKRlLssrLWkAhInzEpalAha25BQBjaTEjMxmDaU96AhGAfpCgS7lZKJqVE7nIyg5pdybFLTHNyTP7tLUXcoCi5JLs5ziyxzJawSwKlNjGrjfrpSKbkUJlllO9ZaQdDQMeWUY69rCJ01G2pAIKSUsCQ5WxLh/D6xzdUdGHLl8n0NKwaxjbyK8c1lLaWcKBiVqSN/IRrbOAEpbVvd8oy15Whps8EUBSepWa+beUdPcTMOpNHez8ohSmJLS0kEknaUElRNaku/WG00UZqK05nCr3gjdCi4pw70pH+Qk+iAINvG8+4MtRQVBZKBUJZRII82PkN8Nh9IvJXJv96GY/s8rf6R6HX9cf/UP9Udh3oE2zUBUY20dpJpCpmyE7WFLhiz4XLVdjlUUjFr7f2yYvH3olpSQWDAcmPijk/tZL7sgBZJxGrCq2f1eFTwSeqH4pwW2z6HdV6mfYhMWoFRSt8hliAj57aL1RIQkKcqMiUyRvExRL7qRm139ObCFkJ3AsIDmz1L8ReKIeHa6iJZ4/xPoVm/pJkmanEhaEsATQswbIViwTkrkKWCFBkseALfCPmRTGr7LSiqzTnJbEkD1eF58EYRte47w2eU50xz2ktCVWNQCnbu36lPE5tC2xpKJbJo6FEkb3z8qCGttsBMlXeMp+7oKBgxHXfpujMX/eS0SxJQShGa0g5qqzngNIRiXNcF7lmRqF5D6XcN7hUlCULSrChThwSKlsQGRyi2Te6yUh6ktHyPspblS7VKwk7SgktqFEAj63RtO0t9/ondKSAolyAcqEO7dIpliqVI8zzL2a03gs94afZh8s6j5xyzXmpQQ7HESGyq5SK6VEYa5O15tCloWgJUUuCl2LEO4OVOMaWUlRSkMTQmnEqPxhc4uPUKD5PQxn3ikCUA7qYKwoxbw7OVJA+9hbIQqN+qxpSAkhZIcOGz0PL1hLaLFaErUqWmYhTllJJBIY0LZh2pHbAuYhYxy1kF3LkAKcsVAeLPI6xjSSuzo3JpNUQvJf95OKn2C/IqSICSE93MwVwsTQ5OAW3nWDLxRjQVgPjUkpJAGwkhwCz7TMQSBkdKkzLwEpUuWpAlKUcOEkDC4xAqYEAHEBnodMlt2lRfVOjPJ2JSxk5lGtP8RLRvVXkUyQQHZAVnq4S3rGa7RMZqEEoUVykulJFCmYFpBI1I0BGcXzrzBSruqskJwYSKuxUUkbqUNCM8n2VypmNRimr/dmnst4JmKQgKBWQFVCmNdplDIilDvGUUWm9Cl2SzAUJehJYgg5EB/SMxKmWgBKU94EnNIcDwtWmT8hlwj1qtXcBYmnBjWopcZ7RNOFY1R31JXJ+xr7vtql2YzBhBChRjkSMq8YXWi/1uobND8QPjC2RaWkSxiNVjLI0Sa1yo8ULViUrir/ALJhjSaoSpNOzQWO91kEsCxAGdatvhILJLmLmpmTFqWtWylKVUOKpc+IMCS2Q1eMz2mveaJqpMtRSkGoSWJOdTwpFvZe+Z0yYUzSZiEgFRUQ6EuxUCSMsTs++BnhfDkijDlXKmbPs5dcmQlRlgqMzJZPjSDs0FEmuTb3jXW20d3gQlL4als8iTQas5bWjRgrb2vs8uaECYqaoZTEoQUFQIVLGdUuzkVppDq7LzShWKcoAKmzipRL1AQBta55xJxndzvZW+LXp7djbzdpNOB+PuhIbMgzKJGITQpbHLxhJIO9Kg/PhHLnv+TaAlMqahS0JGNAIJGQNNRTOMF2u7ZzJE+fKllBZYIUzkMzJfUBteMN4ubpImj6U7PplyzVGzhSwyjjJG4lSiYyqrHsoW/hKiekuYffHzyy/wBIlqSXK3DEEZAg/wA42FyXqm1SCUqmA7QKUsVOUKFKilaPmWEblxygk2hmGUXdM+i2PwS+AT7mjM3nJ+3nB8wkgPp3gPSpMC2r+kKz2RMpC1LmLCUkhKagEUdyGLNTOI2+9bMpJtRtASmcl0jASaKSSmntOGY74zi2ugEWlJhNyEJmYyQB3FTubCS8ZntT/SFJWlCJSSsomBeI0TQEBtTn6Rl7R2ynEKQkgJUkooK4eb0MIMUX4sNfUR5cibdGu/8AkKZ/lp9fnHoyTx6HeVH2E+YzSdsbnFnnYUVSpyPP4QgWk0ePoN/XhKUhgCpKX2l7RJ3VyHCMSmQqa5zbX4QvDkbj6h+fBUvT37C8xJIgoXap4Ml3MoByKb84a8kUKhgnJ9BVgcsA5jXWGUqzye7UwKsKmfe/rELqtEtBGNCTxaPdopxxmdLS6WGrsxfJqZxNlk5tRrRdgxrFcn1G1934iUyfEGHCoAbe2/oIx9oUm0OSsBTksxPrCu1WpUxWJRcmI2c7QbfBY/DrGr7ip+K5vjWh9ZbnmWUC1ApWEuQA5ILUKg1BCK021cxWJaio8S/lujVWe2LR4TzEMry7PSp9nVNSgImJGJ0hsWpBAzJGubxiy8X6gp+HtegW3TdZs9m78MtcxIIGqBnXWsJZN8TBMCsVQ2X1WA7RbFFTuQ1BwAoBGlst2JtFnROVRUsjEUsVLQ7OeIOu6OkuO57s2M3Ko49V/wBn0SzSgpCSZanID11blFX9XJCnCVwNc/aUTlpwBQStK8LmoKA5etCx9DBcy/0pSomYdmrYi+rNtVdo8xwplydi29rDgklYSorlBwG8RppxjJWm7Jk+bOmTFM61BKSiZ4U0DEJIagbWj89pN7XJHcMpRM1QBZZ2BkSa5OwgqzXwpSlJKiPDhJWWJPI8MuEHGTxozhyfwYWbc0yaMNnRMxAEl04SzF2dno9BWvlrrLdIXISpQViVUpAYpNHcaViKu1hSZWN2mLSnxK2QSQ5rVsPrBkjtRKXNXLCy6EYiSsseAr9OI2bc4mv0yBZt2pQAWUc6aht9KR8/7dfr0KCVJBlipLuxVlRgNKR9PkXj3iQQS5FUkmm01R09DANrMqapKVpExQql0hRHInLIeUBin5UuXU7LB5I0fM7wvKalMlIxJGBJTmHJ14w1u69goVLrzIG90n3JMbbtNZpdqkiXNIC0+CZ90kDWjpyzpGcsthTZpYShKRNb7SYcwWxEAmuuEAbjFLzQcdLZOvDvl6uhme0cpQWF4CnvRiINTnru0pxins/aCJhlu3epUhzmHDU93WD75vJIBZWNSqPUBL5tvyjNFcV405Y6YjNKMMilH/QytlxzkTMPdqcmjAl28zHryvLEhKASyWdy4JYD4fTQTYr9mABQUoqlB+QoPKBr6vYT1BXcy5a22ihxj4kZA8QKvHR5OS5rodk8uMG8b69gKx2pUtaVpJBSQQXb1idsn4yVEkqJL7opC3zHlnDK87sQJaZspYUksCC+NJzqGbypDW0mrJ1bi6FQEMLttKkJXhWUlnpq1RC9MXILQUkpKgIScXaNLPR+nSk4ZaRaEFlKBbvE5B39oUr+UUXvd82ziRZpzA7S2CgcOMgbTDPZduMQ7KyJnfIWjIHaIqzVqM6w+7R2iTaVHvVCXNSNhQchx7Kk5136NEluEuPb+iziskOa69/uYtcvAtjoYuFgUVFhTQwQLK7LUQxD9YrmWsnWkP5t9BMscY3y/Bz+rVbx5x6Ku+MegvUK/wAfszTWuRjlD2A9XzPIRRNtICUoQGSPU6mI2ieVGpgVZhKjrZW5q7R0zDB1hvYooapOYhaTEXjnFPRim0MV2V6oYjQPURbIKkHUQFZpkM5FocMfrjA9BydlNpu+VaJZZITOfZKaBRzYj0eM5dcl5lR4Xfnl740qU4FjiQ3MmGNpsMhMxTpIxnE6Tq1fV6QfJpUKcE5KQleHdstxl2QEFlHCA2uvwgb+z680EKHkTrlAvaKa0uVL1qo+4fGENcmkUXSbLFWSXbZZ2QLQ1FCmIgEjFoQWZzXjF/Zu1Ks61ImS692U4TsjZT8a14wn7OWhp6Q7AkDr/Nof35bSZRBcqTMCUEeLDMSVU3tlA5LT4djcTg/W/wAg/Ym3dzMUVjYR3gX7WEFxTUnEkBhoYTqDhRTibEa4SAwNH9Iednpos02YuYru0YUByakqBqGdqpMVdub1ImSkghQMt3IxZk5OKAt6Ru3LSOjJY1sS3BeyZZImIC0kkVzS5qQdM/WH01Syii9kAqAJc7Dk8RXdwjO2WbI7ov46tU1P84YS7CqcogKZKXo7O499BAZUnK+geOUo4/cK7Q26WZaSp0CZuAUrAgAMlyyCpRO1u8oQSJ6CpZSFISXqpRUWNKkAPUiH89Er9FUucxIUlKU+0cstwCU/7Yz1knp7zZ2EOCDqGIOvKDxJKGgcl+am6/V/RseydrSmVMAmAzFEBAU4dgcn/FDtIEuTMmKIxYSHydW4VrUwQu/3lrQlf23drIS9SQhSgQG1YEc4yN82qZhRKKkKUopxHCUkHItVmqYmnHk7HQnsLtN54p6ZQGzhSpajlgACj55dYzt83qQygdpaSrkFOPNorN595NmrdkBJDb0hgkHyeFQJnTEJ1UUpHAUHwijFh47ZNnzNppe5VMmYmcvAykkaRrLVd9nkKSGKyDXEaEct0CmehWJWHw5ACgimGTl9K0S5MaivU9iixqMqanECDqCNCGy3EGC1XOZipi3CEAhya+IYgwHAxobuvFC1BKk4k4faSFAfLnBF/CWLM8rDhUUp2S42fkzRmSTW18G44Rlp7XUyJsUr7yzxAAi1ZSUJS1B682ipo6kRpqSXRHkyE7hDq7LciWkoIQpCq4FgKD8DoYzs20nTKKMUHwb7iXOMXpGgtV2y1OuSvATnLyHFi+XCBbnu3GpRUKJoefLXlC+XOLNDebeHdYRKo6QVauo68ICSmlxQUXBvkwq+5yWwvUaD0fpGfxR2dNKiSczFYg8ePiqFZs3mOybR2IPHoaT2PVRQoxbOVFJhdFDkREexRJIGj5V58ODN6xW1YwJMICmqNIOlKqDAQTT0MWIVhS/FoBofCVB14bMxCjlhccwYNtpdMvlXnn8YGvDbsyVaoV6GLpC8UpJ3Kz574xdAm9jm7ls3z3UjP9vbO05CwGC0+oJf3w5skzaUP3T6PHL1sf6TZkb0KHrQ9KiNlS2Cm5aRirNMMuchbEOpJFMzwg+9L9GEjAUqCkgYhVJQVZjeymhtZuz2GYhJUmYAMeAiuZSWoXAzPTQQl7XyQi1KGGhSg57xWnSFRcck0HLljg9i6Ta501ZJKlAJrqEpfdkA5840/aJO3KGbSZfx4QH2DtYTag1Hll+Yckxqb8sKJ0wKYksxINOGsDnlUqoo8FSfJuzGYeA+ukXotihkE1h2rs7uHr+cVns8rQDzPzhDkn1PU82AlmzCouyX3jz3b4gX4fXSHR7OL4fXNUQPZ9WoV0b/ANo20Z50V+oLsyQq8khVXla6/ZRme08xXeqSSqjkZMXyOcfTrJbFS1BACO6A8ZVteTV3Zx8z7WzALQ+oGTueBOg5QzE7kvg8jLqMvkW2eTgDKLqUpijQpAxPi/EBThBVyylS8U1QIBThSSMyogFjwAPnCi0TApT6UjZTbMBd0pRD4A/+s5eVOkOyvit9xOJcrrsZy3zitSlkuTn5gRfY0VwbwgK/1bXpFUxScClJBAJYP01i+5QVTgnVQbrDE6iJa5SS+P7Lb5vHDL7tOyCSS1KaRbapfd2OQjIqKlnr+REDXzhm2vAjwhSUDkMz74N7Tzx3iUjJKQPOsI/4r8lN7nL8CdZrE0pctvEQMdUWh4mwJYiCRBFrRUEZfHWBxDou0SzVMsSY6VxCOiNA+x3FHhHGaJpjgWeaPRNhHo4GxuQ5ipQi5OXSKRmOYgO429HkpYRFArFk/wCJ98VogRiCCGURoYjaEskc4nO8Q5R20fqx+L4Rg1dBjdgxylI3iLbrs5CC9C7ty1ins/ryhsj5wMerGS+lFc1JEhSxnl55+hi+xW8SpCsXQbzoOcemfsqvxfEQh7ReCVzV7hBz6Aw+oh2lvFaDZ1oJCu7fENCVEwmva9TPKFEHElASpRbaLkvwzim0ZdPjAycoHFBUgM025NGn7ESSLUjI4pajy39WHrH0FVgfd5D5Rguxf7XI/Ar3Kj6YqIPEt8y3BqICmyM1AXLZDcTu4RYqxmrBHkD6ENFy80fiP/FUXjOEWPBVSFD2UVyprnWkWpsxbwoflF07T8Qjpg0wDq5eQwpY0NB8o+K9qUvaZtQQFEcmApy06R9rmZdR7xHxHtB+0Tv/ANV++KsDuVkud1A7Z7sBly9FLCzzZRSPRJgq6rIHmIWcY7twAS42kl9zxfIysn4R/wA1xfcH7Sn8Kv8AkI6U3T/e45Y4pRfx/QLelmTLky5YX3ihUszJdyE73rV98AKX3YKnZTMG458qRZeH7TN/Er/lFF5/H4RRBaVkEpvk2iNyl7RLfVQ9afGCb6mvOmH94jypFFx/tEr8affEr0/WL/Er3xrX+T8f+hRb8v8AJGQgqIEHLuhYDqZPM18ol2e/WphhfvjhUpvlSGqPotiubZkJQHUkqd9TC5SXMWzs4rh0VRJOVsgZbxoLLZEScBYFRFSeO7dCKHls/wAPkIDLekP8PW2JbfKaYrnFCUwVePjMDJh8eiJcmpM60ejsejh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4" name="AutoShape 8" descr="data:image/jpeg;base64,/9j/4AAQSkZJRgABAQAAAQABAAD/2wCEAAkGBhQSERUUExQWFRUWGBgaGBcYGBsYGhgbGhwaFxgcGhodHCYfFxokGxccHy8gIygpLCwsGB4xNTAqNSYrLCkBCQoKDgwOGg8PGiolHyUsLC8sLCksLCwsKSwsKSwsLCwsLCwsLCwsLCwsLCwsLCwsLCwqLCwsLCwsLCksLCwsLP/AABEIALkBEQMBIgACEQEDEQH/xAAbAAACAwEBAQAAAAAAAAAAAAAEBQIDBgEAB//EAEYQAAECAwUFBQUEBgoCAwAAAAECEQADIQQFEjFBIlFhcYEGEzKRoUKxwdHwI1Jy4RQzNGKC8QcVFiRDU5KissKD0hdjc//EABkBAAMBAQEAAAAAAAAAAAAAAAIDBAEABf/EACwRAAICAgECBQQCAgMAAAAAAAABAhEDIRIxQQQTIlFxMmGB8EKxI5FSocH/2gAMAwEAAhEDEQA/AM4Z7uBl9Z74tExwGpw3QItBC2EGCSQkNwc73+DwydJBYuVsjEhEkICgW0dxrSnOIBMIbLYoLsWZgqbaMIgWwozOkV2xeI8oU9sakVLmuXMeA1akV90TlBVnmir0bMfKNbo1FgwtiOW7eYoZUwsB8gI4QVqoOW4CL0DFsS6D2lb+PKBujqslLZJwyxiWfaz8vnBtluwFW2catQ9BzOvKKkrCBhR1VqfkIlKUXoSOUdwbViZZ0nS6GssEkSxss/AZQ3K8g546vGbudZVkeFdYeSZulC0RLUmmPnHklJBKSxrkcoIUDAhmghi+dI9Ln8Y6cvYU4NhU6Yw46RAzCkVNdwGcUA7TnpHVz+sMhLWzOBy1zQaKSFDNjVvlGSvi6kAuKcU/WUPbXMJSSCK0zjLW21FWRO5vrOOxpzloa35UbB1OKKqNCPnFZl4ag03xBFoYtmNRF4FHTUfVDBzg4fBuLKsmu5MziRQV+vp44uw0f2vqkcQrUdX0NKfXze0Tj4QM8j7/AChXToPQJLluWhnIkABvr6+cCzrKQHidmtBBrWNs5ojb1F2gBUMLwSymgQyydIJSOWkDkR5KgNWekWqRA82U5ch2BDZQ6LvQnK2lZanCglgKkHluffE1pCxs0bI8flnCiTaCVFJ0y30y5wys6iM8odKPFkkJc0UzbSwcZxFc9imYNc/jErYcKjTOsCSpmJKxuqINLVmN9h3+njfHoz2KPRnko7zxlIsj4lHWLFLAodYuQQiWCczlx1hZOWVVIA+UF9TBtRWuo0F2pCXOZZq5OW+MCLl4c4KlyVTQHUGOjEA+sStFnI8Qr94a89/TyhLddyjGyk0QBxgdcFqyZ3H1vikIGIPkIBMfRyzzAKEF49aFAmmnqdef5GCrQoYXoTkOZ+iYHlJCQVEUT6nQecYn3MrscwEbAqpTYvgPnwg+03eqVLGgfa0JNW6UOXxgeyOgY81qND1qeuUaaTNCnKgwzGKpL5ltzs2rdICc3GmC0pXAzEuCpCIc2i7JeFa8LUJd2Y0YNlVwPOAbPJhkcymrRLLE4umX2YqAYFhB8iaXHqcvoRyTZTpWG1lu3ClyKmEz49R8JSXc4q0BgAK6vru1pBcuyFnVQ7hX1jsmwgFyK+784tWsZM7cYl1H6hjleogM9akKYjq9SOT0gO8bT9123Q5mSQsfVIFmWHMGCVXfY1T19zNT5ygaGm6FNoBrvjQWyyFOcJ7XLrFkKXQmnyl1YoUItk40jExIOm/63wxRdAWpO1slJLgVDM451EFy7HhQkYnDskkM/wC7z/KOyZ0lR2Lw7bvoKVrwtMTVPtDh8wYIMulOaT9eXKJ2wYZpBAwr8n08xTpA9goVSj7NU/hOkIa1ZdGV/IZJnGYmgbQ/ERVMlFJaLbPOEuaQXwzA4/EM/MMYvtJxVA6wp6GIhbapSpszXh9GISgA7Eq3AP7tIKmS3QBwDfXOA0obT8uUdZyR6WgkqxJdId1UIHOBrRZK0z04wznWpIs6ku5UFDV3LZkhsqZ+6Fd1WpJDYg437tIfFUrRPKSbpiCdLUieCQQCelaQ1Ig68pAZyHSWf4GBAkaV4xRKfJJiIY+FqwK90a8oX2QMujsXEOLZIxht7A/lDezIShISkAAamDWSo0LljuVmV/q9e4x6Nj+lDenyMejPOl7A+VH3M1ekyqUtQB+v8tIXTl1pUb+cF2iZiUTmHNBSmn1wjqLEpeSTTIU98UpqKJ2uUrLrsmTPZoNS9OrwfMvN9nxA66dB8YGl2BYDYQ24ENzJzMXSrECpyoKPoANBviabT2UwTK3BAbKvyi2yywQXYuY6qyBFKkcQ3TlE5dhBAMIbLV0BrRLAWwyAc8z7vzjkxDqRL31PX6MSlJdSnrtN5fyi660Y56zoAfkI26OQzu+WkzKh8DAD49A/Uw3tK8CwEpdaqBwWGZLnfwFYDXY+7myEgl1hzpUuCx8oeTpLqSlJbAzDjka8XPnE81ydmJqNfcUXldayrZBIcOnECxLB25lni4XSEoxJWFYc6MMwCxerEw2kOhRxs9W4uxgabIVgCStKMRLYndVXA4B/OkZGctJgSim2zl1K2jyhxKU5brAVhs2AMc9YuMvxqdjRjXIe/WCk9gUW2u0hOcJTNcLOJsCSsvuBHzjkyYVKbeeZPzhlYANsBJ2SkY6MSQCT/C/HI8InjHzJb6DtYogyLQqUticjUAuCOcNDMC0ul6QuvacCrDoPqnCL7BP2CjVnHX69YKOpOPYGauKlWyq80fZq3gcKecZCeI2U2ViNKtiJAzqDQnUHKEM+xpnBXdJwqQQFByEkEPmo0bm1DwhuLJ2YMoatAl02lAdKyAxxAk8GLb8suMF2myy1pBSdguczxdtwcPAhuQISVzRjANAhXUkmjdWi7vzhKKsl8JIwkgjElxoQzR01Fu0OwKWkwK2AKSArMpO3+8K15nXfCu0zmMuaMwcKvrzhzgJWQ+yQ7cfpz0hfelnGGYwYHaA3Nn6RkJfxY6cKlYReSNgLFcBChyzPOhhwopUjMVFPeIU3ce8s4BaqSnyg3s9KCpCCakOD0MZJaAKZks0bf5QXYbvEwlywGfWkdMraIG+CZUspSoZuMusKjt0wpulonPu6WhJIS5ahNfLTdGMt0sC0aAOApuJcxoFXuWYp2x67i2+Ek+zFW0aFRetNwy016CLIOiVxb6hoS6ClqAFvOn1xhHLnmXRn+EMbJbFpcEYgHD/WsRt1kZbggBVRxh0Gk2mJyKVWuqIJm4k5RbNmlWaCPP5R5EshLGD5lqQ2enGAvegqbSsHaPRLHHYCxtIpRLlay0noT74MTMkow/ZAFWRwtw3RVZziISlIKuZgq+UTEoQsVSgErz2ePiJyLN8Ia02AqR5doT/lP/C/wiiZav3G8x8GitM8rALgdDEUSsSsJLlifKF0HpFc5RI183ESCFgaekdJBTSL12ihpAWxvwK7F4QfxH6rFtw6/vKSPOp98Sssv7Por6ygrszZ3S+bLS3lBN6ZlaNHaADPkn7oWfMU98TRPaupdXy90ATH7xnNATk5LtThQCC7MMKQZmShhUSXY4iRypToInm/SjONP8HrReYOKYRsgAO2Zpk/H3iIXZeiLRNwMMSUBtQQGBbi5jL37aWdiyCoHcHqQC+pAeJ9jr5LzMCX2vF7TqoAGegCd+cNWK4c2C/r4I3M092tRKsRVUJ3AUfjp1iM21AocUxU6iJ2OWVpeYkUcAOTkak6AuOOUC2xOPZGyxzyHSAlFt32MVdO4HOmMp91Ia2e2kISCc1AAdAT0ct5QktqVBTZuejNUwxlTkYCoqTsJLVZn+Lt5QOJcZNnZ1yikim2zcS33/yiNntIBSQcyAOIH5D1gdeyUpRkkYRrRIZPmBUw3u+zISHUASK8oxRuTYxvjBIpwpCgpKiS3XOlXoIExCXMID93hLtVqu51Z6cAS0TtM3bdJDGmHiTnGZ7RX8uSAZYIVkos9PFUbiQB5wWKHJ0gpemPJ+wbd6O6tFosoUCFHvAAQoISysSf3VBRFGEFXkod6lIZqA+SnjBdmL3V+mpUkuVYgriCHPrGsvC0d2tJLli6y2nhSPKvQQ7NicZ0J8Pl/l2ss7x5pAyCCH9Yja9oKJq4I9IukoGNy7kHll8ojagKpANMWe6rRJ/Mvy9SjspWWRuX7xBfZqWrBMALBMxQbKBOyPhX+JPug3s7NIM8AP8Aan4w+fcnYd3ZC61ygtkkM5S/3WMV5rLhqCJz5bJdnz1hMXsyXayiddclealYt9AX35Zx2VZJaCxWCWcOlPu1zEVJmHckfxEfGArsvJM23ywlKFshTqC3AyOqswx84fFOQElxVslPulLKwzDroPg0LO6ITgNW8JIboa5RobeCHxBs6Jcj0JhRJCVFgCebj3w6IuVVYNLQ6Tlyg5dkTh8Iy3cImbKAFRCZdYZ8Ry+ECntgPsC4BHojhjkcPHcjs+j2nKnBcOMJBcYR6GCbXd6FpKVI2SrERVjnmzUq7QyKVDMiWNEgOrrugecKZzBlWGORKkZC8riMnFNlKdAqUqqw1Y/At1i6x2nGAWSBhJyG6NG9HJBH3siPxDdGdva7O4V3iB9mSMSNEvkpP7p3aPxpnLl8jUl0Z6YVFFQkchF06YMJroY5OIKAdC0dtNnThVnkYn5XsoS4qgCzJ+yf91Xx4Qy7IynlqObKT7jAEkfY/wAB954w57ES3lTGNcSWfk3xgpbToGTqNhliS09X4S/pErVIbZKg2rjNm6CJCSpKnLPz84A7U26ZKs+OWKkgPuBBr+ekKjHlSMlOt/YzfayagFMtPs4iRmcSgACeLD3b4H7BzsMxYA9lJ3ZEno+UKUSVrVkqYtWQAckkZ+ep6xr+yfZ6ZZMS5hQSpCU4WfC1TXXpHoTUYYuNksZOWXkkae7VpZSCrEAcXVTuB5PFq7QACwilN5AcODQBaba9BmdNYivWh/G3s5aLUFAgEPxH8okLdMcDPnmfKB1WeYS4SHpUuC1D1FYsRLXTInnT1ru1jlX8gpp16SSlEKJIqfP0+UFybRQgUpAIxnMDmHHvPH3Rem14RUaRhrQPZkPMOLJLqPX84z/alThT02SOpLeVfQxp1FKzQlOWQH1/KF159lzNQrCs4jUO1Wqx3c9IPFUWFOdr8Hzzs8Am2ydBjA86R9PtEtCiUlGInTMD2XIyoD74+b2nsla0rrJUC9Cmo4MpNPWPo/ZqfaTISm0VWHqfE2mL97ToNXijxdOpJkXhrVpoJm2EulSRUCtMyzdICtFkLFx7JL8x840KJ2/8oBvuaACkKTUVqHrkG0jz1Hui2OR3TM52QRSZptI9x4wd2cWAq0Of8Q/GBuyA/WU1T7oN7PyxjtDh/tNesNl3Nl3GiFJKy7mmkX4EYU0UzluHP1zitEoYzps/GFtvtsybNFlkKY5rXmJadeZybiRzGY274iZK9gc2ZMnzVIsiKBWFUxfgSeH3jw+caG4ez5s+NphImMpTJSkBdASkAOA2hJ4QZdt1S7NLCJaSSakkupZOalnoIMSo64Ryc+sVRSj6UTzyOXwKr1uVc0khejJSwyarneVPwrCNFiTLKUqQoKBFdOdKdWjYlahoCN6dOkBWuypmjEM9D9ZiNVXrqA22qfQzc4I22SoF6l6fTQMUTWozNwyaGVqs5SlQObF4Xi8gEhLGgaFqXJsNKkLKx2O94I9HFR9Gs1l1NVak6QVgiMguH5x5ZLhmbXf0h+krPMbbYtvGwhLrSKjMaEavCfugtK5aqghuaVP7iY09rOwp90ZxM+WnxTZYoB4xvcZmFyW1RRilcXZl7Eo90UHNKsPwgu1SVYFbWhiydYkWhPeSHRiUWUxwqUCfEncfvp/KF4t6yhaVpwqSCFDdCnGnZbGXImkfYfwH48YO7LqZJ1r0ondAah/d/wDx/WmUTuq2d3KJFVkkClGo/WjecY+jNe1Q4tlsVmMtTrHJd6FQqzQsVNVnjAyNRv3Fi8QxHP7MvXMj5QtJG0ObOUpJKUoSpWZAAJ+cStUzLa6wj74hyyTyWP8A2iAvBRA2FeY+UHxsU37BFtcmiz5+7SB7FZdsHE9RnXV4rm2o/wCWvyJ+ESs1rYjYXUjNPGGNVHQtSk5bNSlbpwkNy+uXlFDgMCcsuG7lkPKLJ8mYQcIBpQ4QasvJy2YT9FoVTZdpEzZTsd6HLJ/V9y5O/wDW9ekKSsO6Ggl1fn6/Q8oV30ghjwNH5ekGXfLtHcoKkpx92MYwuceFeLI/ew5U3ZwN2hnBKmIORyHExqVM62+gHY1EatDGVblaEHm4hALcNyj/AA/nHP6wr4Fnp+UE42cnLujQTbYrVoqFpKRmfOE6LYo/4avr+GOrnqPst/EPyhfBjeXYbpvIj8zFE+3BebPRtdWzhQqYT9ymbqdugJiC1KStIAHiSDyJzFI5RVhU/YbdkR+tpqinTlBdxyMU20VZpnzgHscazeaM+XSCLstndzLWothC3J8+MbLuZK7dDibN7oLVnhQT8vWIdibJhs5nqqucorJ4AkIHLM/xQNYpS7WCqZ9nJUGAHjWkFypzRCaZ1yjUWCzIEpCZR+zAThYvQcdYPHBxT9yXNNVQRLQSGPXiYvEsDSOSQwiK7SywnCS+ZGSdz84qVJETtvRydKpShhepZdwK+0PQH4Q0m5HkYCRLImgtsqQX57P5xkkFF62L70lgyyofdPkQ4hHItKcCRiDtvjTJs7ymU4G0OmItvakZ22XGlFQ5HOofJ2o3EQLju/c3l2EnfDeI9AmEcfOOQHEq5o+sSksAIGttuloUAsEmhfCSz0FdKiCZZoIqtEoK6N0qD7xDJdCONXs9bxsHpHzYyFBJOHKRNOWR78YuTDyj6Pb5jIJ+t8fNpCzNSwZzZxUn709Sz6COkrG4nSNJYAQUI9lUpIbixhB2gGFaVEMpaC/NNHbk3lGglylBUshqISK5Php6xnrztK5u1MCE4U0CXYhTEe+FFUepFZ/ux/B8eQiNkCsKcKQp1hJOIJACiQ5cZRC95vdWMkV2U/7iN3OBrovoFIKMTagIUddwyzz4wPCTjaXcaskU6scXpZglZSCFMJZ5gpST51ikApYAOQ71y5Pxp0MaRNypmoSsrLlIyAZtM6mkVK7LpPtA80fnGqEvYT50VpszVutZKWwUJS53VqfL35wJb1KSgLCcRxAENlSjOGNeOkaK0djASyVJqGbCR/2jx7PLCCnFk4yVXo8MUa7C5ZIyenRmpk0FRceyCWFQS78chBFkmjvEsDmir0z3cotT2bmEmo81AfIGkTsdwrSoKd2L1Ws/9awUomRyI1uNk/XSEV4X6ZagAFEHVLMOhrCq8bznpmqQmaMPdzJgBSPZIZL/AMWfCM4Jc6aFqKyMNSxPsh2FWHONxYktyE55TqoaZ9Ouu34xm/Hf00MJ+1c3aT4qjQke1wMZW6r2nSpSylQopH736xQRmcmcRq7xu+ZMQglQKgmqnwguXyAOUKnj4y+w/BO4qUupnrQtizqLkB6sKgb6ULtFU+0HGRSger6lgBqMtKvBi7jmc2H3iaf6XaL5FyTFVIS44qf/AIwVKhnNX1Apc0YnKSXSDk+rV40HlHbROOFWBLbKikigfDTnX3Qzl9lpigS6QDTNY9Gi7+yihXEP9xrGOPejFlj0syUu1lU4JSaCWpwzYSBQPrVo1973cqXOlgjZWnE40ws4P1rHrL2MS5qgYs9g158Iq7QXthnEOkHZCtS1Cw4AUgMivohuGe9s52NO1OzHgz5HlFV02Y2m1ql+wqZjXlVKN7mrks1c+EWf0eXlLVMnoKQobBxZmrhqaU9TG/sF2SJRKpSEpK6Eh6/REaoerf2AyZ0rr/ZZgwgJAABLADIJDABtKRlLssrLWkAhInzEpalAha25BQBjaTEjMxmDaU96AhGAfpCgS7lZKJqVE7nIyg5pdybFLTHNyTP7tLUXcoCi5JLs5ziyxzJawSwKlNjGrjfrpSKbkUJlllO9ZaQdDQMeWUY69rCJ01G2pAIKSUsCQ5WxLh/D6xzdUdGHLl8n0NKwaxjbyK8c1lLaWcKBiVqSN/IRrbOAEpbVvd8oy15Whps8EUBSepWa+beUdPcTMOpNHez8ohSmJLS0kEknaUElRNaku/WG00UZqK05nCr3gjdCi4pw70pH+Qk+iAINvG8+4MtRQVBZKBUJZRII82PkN8Nh9IvJXJv96GY/s8rf6R6HX9cf/UP9Udh3oE2zUBUY20dpJpCpmyE7WFLhiz4XLVdjlUUjFr7f2yYvH3olpSQWDAcmPijk/tZL7sgBZJxGrCq2f1eFTwSeqH4pwW2z6HdV6mfYhMWoFRSt8hliAj57aL1RIQkKcqMiUyRvExRL7qRm139ObCFkJ3AsIDmz1L8ReKIeHa6iJZ4/xPoVm/pJkmanEhaEsATQswbIViwTkrkKWCFBkseALfCPmRTGr7LSiqzTnJbEkD1eF58EYRte47w2eU50xz2ktCVWNQCnbu36lPE5tC2xpKJbJo6FEkb3z8qCGttsBMlXeMp+7oKBgxHXfpujMX/eS0SxJQShGa0g5qqzngNIRiXNcF7lmRqF5D6XcN7hUlCULSrChThwSKlsQGRyi2Te6yUh6ktHyPspblS7VKwk7SgktqFEAj63RtO0t9/ondKSAolyAcqEO7dIpliqVI8zzL2a03gs94afZh8s6j5xyzXmpQQ7HESGyq5SK6VEYa5O15tCloWgJUUuCl2LEO4OVOMaWUlRSkMTQmnEqPxhc4uPUKD5PQxn3ikCUA7qYKwoxbw7OVJA+9hbIQqN+qxpSAkhZIcOGz0PL1hLaLFaErUqWmYhTllJJBIY0LZh2pHbAuYhYxy1kF3LkAKcsVAeLPI6xjSSuzo3JpNUQvJf95OKn2C/IqSICSE93MwVwsTQ5OAW3nWDLxRjQVgPjUkpJAGwkhwCz7TMQSBkdKkzLwEpUuWpAlKUcOEkDC4xAqYEAHEBnodMlt2lRfVOjPJ2JSxk5lGtP8RLRvVXkUyQQHZAVnq4S3rGa7RMZqEEoUVykulJFCmYFpBI1I0BGcXzrzBSruqskJwYSKuxUUkbqUNCM8n2VypmNRimr/dmnst4JmKQgKBWQFVCmNdplDIilDvGUUWm9Cl2SzAUJehJYgg5EB/SMxKmWgBKU94EnNIcDwtWmT8hlwj1qtXcBYmnBjWopcZ7RNOFY1R31JXJ+xr7vtql2YzBhBChRjkSMq8YXWi/1uobND8QPjC2RaWkSxiNVjLI0Sa1yo8ULViUrir/ALJhjSaoSpNOzQWO91kEsCxAGdatvhILJLmLmpmTFqWtWylKVUOKpc+IMCS2Q1eMz2mveaJqpMtRSkGoSWJOdTwpFvZe+Z0yYUzSZiEgFRUQ6EuxUCSMsTs++BnhfDkijDlXKmbPs5dcmQlRlgqMzJZPjSDs0FEmuTb3jXW20d3gQlL4als8iTQas5bWjRgrb2vs8uaECYqaoZTEoQUFQIVLGdUuzkVppDq7LzShWKcoAKmzipRL1AQBta55xJxndzvZW+LXp7djbzdpNOB+PuhIbMgzKJGITQpbHLxhJIO9Kg/PhHLnv+TaAlMqahS0JGNAIJGQNNRTOMF2u7ZzJE+fKllBZYIUzkMzJfUBteMN4ubpImj6U7PplyzVGzhSwyjjJG4lSiYyqrHsoW/hKiekuYffHzyy/wBIlqSXK3DEEZAg/wA42FyXqm1SCUqmA7QKUsVOUKFKilaPmWEblxygk2hmGUXdM+i2PwS+AT7mjM3nJ+3nB8wkgPp3gPSpMC2r+kKz2RMpC1LmLCUkhKagEUdyGLNTOI2+9bMpJtRtASmcl0jASaKSSmntOGY74zi2ugEWlJhNyEJmYyQB3FTubCS8ZntT/SFJWlCJSSsomBeI0TQEBtTn6Rl7R2ynEKQkgJUkooK4eb0MIMUX4sNfUR5cibdGu/8AkKZ/lp9fnHoyTx6HeVH2E+YzSdsbnFnnYUVSpyPP4QgWk0ePoN/XhKUhgCpKX2l7RJ3VyHCMSmQqa5zbX4QvDkbj6h+fBUvT37C8xJIgoXap4Ml3MoByKb84a8kUKhgnJ9BVgcsA5jXWGUqzye7UwKsKmfe/rELqtEtBGNCTxaPdopxxmdLS6WGrsxfJqZxNlk5tRrRdgxrFcn1G1934iUyfEGHCoAbe2/oIx9oUm0OSsBTksxPrCu1WpUxWJRcmI2c7QbfBY/DrGr7ip+K5vjWh9ZbnmWUC1ApWEuQA5ILUKg1BCK021cxWJaio8S/lujVWe2LR4TzEMry7PSp9nVNSgImJGJ0hsWpBAzJGubxiy8X6gp+HtegW3TdZs9m78MtcxIIGqBnXWsJZN8TBMCsVQ2X1WA7RbFFTuQ1BwAoBGlst2JtFnROVRUsjEUsVLQ7OeIOu6OkuO57s2M3Ko49V/wBn0SzSgpCSZanID11blFX9XJCnCVwNc/aUTlpwBQStK8LmoKA5etCx9DBcy/0pSomYdmrYi+rNtVdo8xwplydi29rDgklYSorlBwG8RppxjJWm7Jk+bOmTFM61BKSiZ4U0DEJIagbWj89pN7XJHcMpRM1QBZZ2BkSa5OwgqzXwpSlJKiPDhJWWJPI8MuEHGTxozhyfwYWbc0yaMNnRMxAEl04SzF2dno9BWvlrrLdIXISpQViVUpAYpNHcaViKu1hSZWN2mLSnxK2QSQ5rVsPrBkjtRKXNXLCy6EYiSsseAr9OI2bc4mv0yBZt2pQAWUc6aht9KR8/7dfr0KCVJBlipLuxVlRgNKR9PkXj3iQQS5FUkmm01R09DANrMqapKVpExQql0hRHInLIeUBin5UuXU7LB5I0fM7wvKalMlIxJGBJTmHJ14w1u69goVLrzIG90n3JMbbtNZpdqkiXNIC0+CZ90kDWjpyzpGcsthTZpYShKRNb7SYcwWxEAmuuEAbjFLzQcdLZOvDvl6uhme0cpQWF4CnvRiINTnru0pxins/aCJhlu3epUhzmHDU93WD75vJIBZWNSqPUBL5tvyjNFcV405Y6YjNKMMilH/QytlxzkTMPdqcmjAl28zHryvLEhKASyWdy4JYD4fTQTYr9mABQUoqlB+QoPKBr6vYT1BXcy5a22ihxj4kZA8QKvHR5OS5rodk8uMG8b69gKx2pUtaVpJBSQQXb1idsn4yVEkqJL7opC3zHlnDK87sQJaZspYUksCC+NJzqGbypDW0mrJ1bi6FQEMLttKkJXhWUlnpq1RC9MXILQUkpKgIScXaNLPR+nSk4ZaRaEFlKBbvE5B39oUr+UUXvd82ziRZpzA7S2CgcOMgbTDPZduMQ7KyJnfIWjIHaIqzVqM6w+7R2iTaVHvVCXNSNhQchx7Kk5136NEluEuPb+iziskOa69/uYtcvAtjoYuFgUVFhTQwQLK7LUQxD9YrmWsnWkP5t9BMscY3y/Bz+rVbx5x6Ku+MegvUK/wAfszTWuRjlD2A9XzPIRRNtICUoQGSPU6mI2ieVGpgVZhKjrZW5q7R0zDB1hvYooapOYhaTEXjnFPRim0MV2V6oYjQPURbIKkHUQFZpkM5FocMfrjA9BydlNpu+VaJZZITOfZKaBRzYj0eM5dcl5lR4Xfnl740qU4FjiQ3MmGNpsMhMxTpIxnE6Tq1fV6QfJpUKcE5KQleHdstxl2QEFlHCA2uvwgb+z680EKHkTrlAvaKa0uVL1qo+4fGENcmkUXSbLFWSXbZZ2QLQ1FCmIgEjFoQWZzXjF/Zu1Ks61ImS692U4TsjZT8a14wn7OWhp6Q7AkDr/Nof35bSZRBcqTMCUEeLDMSVU3tlA5LT4djcTg/W/wAg/Ym3dzMUVjYR3gX7WEFxTUnEkBhoYTqDhRTibEa4SAwNH9Iednpos02YuYru0YUByakqBqGdqpMVdub1ImSkghQMt3IxZk5OKAt6Ru3LSOjJY1sS3BeyZZImIC0kkVzS5qQdM/WH01Syii9kAqAJc7Dk8RXdwjO2WbI7ov46tU1P84YS7CqcogKZKXo7O499BAZUnK+geOUo4/cK7Q26WZaSp0CZuAUrAgAMlyyCpRO1u8oQSJ6CpZSFISXqpRUWNKkAPUiH89Er9FUucxIUlKU+0cstwCU/7Yz1knp7zZ2EOCDqGIOvKDxJKGgcl+am6/V/RseydrSmVMAmAzFEBAU4dgcn/FDtIEuTMmKIxYSHydW4VrUwQu/3lrQlf23drIS9SQhSgQG1YEc4yN82qZhRKKkKUopxHCUkHItVmqYmnHk7HQnsLtN54p6ZQGzhSpajlgACj55dYzt83qQygdpaSrkFOPNorN595NmrdkBJDb0hgkHyeFQJnTEJ1UUpHAUHwijFh47ZNnzNppe5VMmYmcvAykkaRrLVd9nkKSGKyDXEaEct0CmehWJWHw5ACgimGTl9K0S5MaivU9iixqMqanECDqCNCGy3EGC1XOZipi3CEAhya+IYgwHAxobuvFC1BKk4k4faSFAfLnBF/CWLM8rDhUUp2S42fkzRmSTW18G44Rlp7XUyJsUr7yzxAAi1ZSUJS1B682ipo6kRpqSXRHkyE7hDq7LciWkoIQpCq4FgKD8DoYzs20nTKKMUHwb7iXOMXpGgtV2y1OuSvATnLyHFi+XCBbnu3GpRUKJoefLXlC+XOLNDebeHdYRKo6QVauo68ICSmlxQUXBvkwq+5yWwvUaD0fpGfxR2dNKiSczFYg8ePiqFZs3mOybR2IPHoaT2PVRQoxbOVFJhdFDkREexRJIGj5V58ODN6xW1YwJMICmqNIOlKqDAQTT0MWIVhS/FoBofCVB14bMxCjlhccwYNtpdMvlXnn8YGvDbsyVaoV6GLpC8UpJ3Kz574xdAm9jm7ls3z3UjP9vbO05CwGC0+oJf3w5skzaUP3T6PHL1sf6TZkb0KHrQ9KiNlS2Cm5aRirNMMuchbEOpJFMzwg+9L9GEjAUqCkgYhVJQVZjeymhtZuz2GYhJUmYAMeAiuZSWoXAzPTQQl7XyQi1KGGhSg57xWnSFRcck0HLljg9i6Ta501ZJKlAJrqEpfdkA5840/aJO3KGbSZfx4QH2DtYTag1Hll+Yckxqb8sKJ0wKYksxINOGsDnlUqoo8FSfJuzGYeA+ukXotihkE1h2rs7uHr+cVns8rQDzPzhDkn1PU82AlmzCouyX3jz3b4gX4fXSHR7OL4fXNUQPZ9WoV0b/ANo20Z50V+oLsyQq8khVXla6/ZRme08xXeqSSqjkZMXyOcfTrJbFS1BACO6A8ZVteTV3Zx8z7WzALQ+oGTueBOg5QzE7kvg8jLqMvkW2eTgDKLqUpijQpAxPi/EBThBVyylS8U1QIBThSSMyogFjwAPnCi0TApT6UjZTbMBd0pRD4A/+s5eVOkOyvit9xOJcrrsZy3zitSlkuTn5gRfY0VwbwgK/1bXpFUxScClJBAJYP01i+5QVTgnVQbrDE6iJa5SS+P7Lb5vHDL7tOyCSS1KaRbapfd2OQjIqKlnr+REDXzhm2vAjwhSUDkMz74N7Tzx3iUjJKQPOsI/4r8lN7nL8CdZrE0pctvEQMdUWh4mwJYiCRBFrRUEZfHWBxDou0SzVMsSY6VxCOiNA+x3FHhHGaJpjgWeaPRNhHo4GxuQ5ipQi5OXSKRmOYgO429HkpYRFArFk/wCJ98VogRiCCGURoYjaEskc4nO8Q5R20fqx+L4Rg1dBjdgxylI3iLbrs5CC9C7ty1ins/ryhsj5wMerGS+lFc1JEhSxnl55+hi+xW8SpCsXQbzoOcemfsqvxfEQh7ReCVzV7hBz6Aw+oh2lvFaDZ1oJCu7fENCVEwmva9TPKFEHElASpRbaLkvwzim0ZdPjAycoHFBUgM025NGn7ESSLUjI4pajy39WHrH0FVgfd5D5Rguxf7XI/Ar3Kj6YqIPEt8y3BqICmyM1AXLZDcTu4RYqxmrBHkD6ENFy80fiP/FUXjOEWPBVSFD2UVyprnWkWpsxbwoflF07T8Qjpg0wDq5eQwpY0NB8o+K9qUvaZtQQFEcmApy06R9rmZdR7xHxHtB+0Tv/ANV++KsDuVkud1A7Z7sBly9FLCzzZRSPRJgq6rIHmIWcY7twAS42kl9zxfIysn4R/wA1xfcH7Sn8Kv8AkI6U3T/e45Y4pRfx/QLelmTLky5YX3ihUszJdyE73rV98AKX3YKnZTMG458qRZeH7TN/Er/lFF5/H4RRBaVkEpvk2iNyl7RLfVQ9afGCb6mvOmH94jypFFx/tEr8affEr0/WL/Er3xrX+T8f+hRb8v8AJGQgqIEHLuhYDqZPM18ol2e/WphhfvjhUpvlSGqPotiubZkJQHUkqd9TC5SXMWzs4rh0VRJOVsgZbxoLLZEScBYFRFSeO7dCKHls/wAPkIDLekP8PW2JbfKaYrnFCUwVePjMDJh8eiJcmpM60ejsejh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6" name="Picture 10" descr="http://bilddatenbank.khm.at/images/350/GG_5033_1x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7772400" y="0"/>
            <a:ext cx="1371600" cy="6858000"/>
          </a:xfrm>
          <a:prstGeom prst="rect">
            <a:avLst/>
          </a:prstGeom>
          <a:noFill/>
        </p:spPr>
      </p:pic>
      <p:pic>
        <p:nvPicPr>
          <p:cNvPr id="24590" name="Picture 14" descr="http://ukicacarbog.blog.rs/gallery/7132/200px-Johann_Sebastian_Bach.jp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0" y="1752600"/>
            <a:ext cx="1447800" cy="2343151"/>
          </a:xfrm>
          <a:prstGeom prst="rect">
            <a:avLst/>
          </a:prstGeom>
          <a:noFill/>
        </p:spPr>
      </p:pic>
      <p:pic>
        <p:nvPicPr>
          <p:cNvPr id="24592" name="Picture 16" descr="https://encrypted-tbn3.gstatic.com/images?q=tbn:ANd9GcTuyaM1JZfv6pWcAWvdjqcACPDzE9P2YrxEAzfDvu0erGx3nJgatQ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4648200" y="4724400"/>
            <a:ext cx="2628900" cy="1981201"/>
          </a:xfrm>
          <a:prstGeom prst="rect">
            <a:avLst/>
          </a:prstGeom>
          <a:noFill/>
        </p:spPr>
      </p:pic>
      <p:sp>
        <p:nvSpPr>
          <p:cNvPr id="18" name="Footer Placeholder 1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Zelimir Maletic</a:t>
            </a:r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5" grpId="0">
        <p:bldAsOne/>
      </p:bldGraphic>
      <p:bldGraphic spid="36" grpId="0">
        <p:bldAsOne/>
      </p:bldGraphic>
      <p:bldGraphic spid="37" grpId="0">
        <p:bldAsOne/>
      </p:bldGraphic>
      <p:bldGraphic spid="39" grpId="0">
        <p:bldAsOne/>
      </p:bldGraphic>
      <p:bldGraphic spid="2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Misa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4876800" cy="43735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smtClean="0"/>
              <a:t>Viseglasna misa se pojavila u  14.-tom vijeku.</a:t>
            </a:r>
          </a:p>
          <a:p>
            <a:pPr>
              <a:buFont typeface="Arial" pitchFamily="34" charset="0"/>
              <a:buChar char="•"/>
            </a:pPr>
            <a:r>
              <a:rPr lang="en-US" sz="1800" smtClean="0"/>
              <a:t>Prema nacinu izvodjenja razlikujemo:tihu misu I pijevanu misu.</a:t>
            </a:r>
          </a:p>
          <a:p>
            <a:pPr>
              <a:buFont typeface="Arial" pitchFamily="34" charset="0"/>
              <a:buChar char="•"/>
            </a:pPr>
            <a:r>
              <a:rPr lang="en-US" sz="1800" smtClean="0"/>
              <a:t>Pijevna moze biti: mala misa I svecana misa</a:t>
            </a:r>
          </a:p>
          <a:p>
            <a:pPr>
              <a:buFont typeface="Arial" pitchFamily="34" charset="0"/>
              <a:buChar char="•"/>
            </a:pPr>
            <a:endParaRPr lang="en-US" sz="1800" smtClean="0"/>
          </a:p>
          <a:p>
            <a:endParaRPr lang="en-US" sz="1800"/>
          </a:p>
        </p:txBody>
      </p:sp>
      <p:pic>
        <p:nvPicPr>
          <p:cNvPr id="49154" name="Picture 2" descr="http://upload.wikimedia.org/wikipedia/hr/f/fb/Trogir-_Kapela_Ivana_Ursi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1400" y="0"/>
            <a:ext cx="3022600" cy="68580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Zelimir Maletic</a:t>
            </a:r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Motet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4953000" cy="4678363"/>
          </a:xfrm>
        </p:spPr>
        <p:txBody>
          <a:bodyPr/>
          <a:lstStyle/>
          <a:p>
            <a:endParaRPr lang="en-US"/>
          </a:p>
        </p:txBody>
      </p:sp>
      <p:pic>
        <p:nvPicPr>
          <p:cNvPr id="50178" name="Picture 2" descr="http://www.bach.org/images/bach101_images/bwv226_exampl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9144000" cy="7162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124200" y="0"/>
            <a:ext cx="2608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Motet</a:t>
            </a:r>
            <a:endParaRPr lang="en-US" sz="54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1447800"/>
            <a:ext cx="2286000" cy="2286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1752600"/>
            <a:ext cx="5943600" cy="2895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0800" y="1828800"/>
            <a:ext cx="51054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3600" b="1" i="0" u="none" strike="noStrike" kern="1200" cap="all" spc="0" normalizeH="0" baseline="0" noProof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Perpetua" pitchFamily="18" charset="0"/>
                <a:ea typeface="+mj-ea"/>
                <a:cs typeface="+mj-cs"/>
              </a:rPr>
              <a:t>Naj vazniji oblik renesansne</a:t>
            </a:r>
            <a:r>
              <a:rPr kumimoji="0" lang="en-US" sz="3600" b="1" i="0" u="none" strike="noStrike" kern="1200" cap="all" spc="0" normalizeH="0" noProof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Perpetua" pitchFamily="18" charset="0"/>
                <a:ea typeface="+mj-ea"/>
                <a:cs typeface="+mj-cs"/>
              </a:rPr>
              <a:t> duhovne muzike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3600" b="1" cap="all" spc="0" baseline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erpetua" pitchFamily="18" charset="0"/>
                <a:ea typeface="+mj-ea"/>
                <a:cs typeface="+mj-cs"/>
              </a:rPr>
              <a:t>Ima iskljucivo latinski tekst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3600" b="1" i="0" u="none" strike="noStrike" kern="1200" cap="all" spc="0" normalizeH="0" noProof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Perpetua" pitchFamily="18" charset="0"/>
                <a:ea typeface="+mj-ea"/>
                <a:cs typeface="+mj-cs"/>
              </a:rPr>
              <a:t>Vrhunac je dozivjeo u 16.-tom vijeku</a:t>
            </a:r>
            <a:endParaRPr lang="en-US" sz="36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Zelimir Maletic</a:t>
            </a:r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Madrigal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1"/>
            <a:ext cx="3124200" cy="350519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smtClean="0"/>
              <a:t>Predstavlja petoglasnu kopoziciju svijetovnog karaktera.</a:t>
            </a:r>
          </a:p>
          <a:p>
            <a:pPr>
              <a:buFont typeface="Arial" pitchFamily="34" charset="0"/>
              <a:buChar char="•"/>
            </a:pPr>
            <a:r>
              <a:rPr lang="en-US" sz="1800" smtClean="0"/>
              <a:t>Sastoji se iz nekoliko stihova uzetih iz dijela Petrarke ili Tasa.</a:t>
            </a:r>
          </a:p>
          <a:p>
            <a:pPr>
              <a:buFont typeface="Arial" pitchFamily="34" charset="0"/>
              <a:buChar char="•"/>
            </a:pPr>
            <a:r>
              <a:rPr lang="en-US" sz="1800" smtClean="0"/>
              <a:t>Poznati madrigalisti su bili:Adrijan Vilart,Djezualdo da Venoza I dr.</a:t>
            </a:r>
            <a:endParaRPr lang="en-US" sz="1800"/>
          </a:p>
        </p:txBody>
      </p:sp>
      <p:pic>
        <p:nvPicPr>
          <p:cNvPr id="51202" name="Picture 2" descr="http://upload.wikimedia.org/wikipedia/commons/5/57/Adrian_Willa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52400"/>
            <a:ext cx="2362200" cy="2819400"/>
          </a:xfrm>
          <a:prstGeom prst="rect">
            <a:avLst/>
          </a:prstGeom>
          <a:noFill/>
        </p:spPr>
      </p:pic>
      <p:pic>
        <p:nvPicPr>
          <p:cNvPr id="51204" name="Picture 4" descr="http://upload.wikimedia.org/wikipedia/commons/thumb/e/e7/Gesualdo3.jpg/220px-Gesualdo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352800"/>
            <a:ext cx="2095500" cy="2752725"/>
          </a:xfrm>
          <a:prstGeom prst="rect">
            <a:avLst/>
          </a:prstGeom>
          <a:noFill/>
        </p:spPr>
      </p:pic>
      <p:pic>
        <p:nvPicPr>
          <p:cNvPr id="51206" name="Picture 6" descr="http://userserve-ak.last.fm/serve/252/204318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962400"/>
            <a:ext cx="2209800" cy="289560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Zelimir Maletic</a:t>
            </a:r>
            <a:endParaRPr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Frotola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3352800" cy="43735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smtClean="0"/>
              <a:t>Primitivan oblik viseglasne pijesme svijetovnog karaktera.</a:t>
            </a:r>
            <a:endParaRPr lang="en-US" sz="1800" smtClean="0"/>
          </a:p>
          <a:p>
            <a:pPr>
              <a:buFont typeface="Arial" pitchFamily="34" charset="0"/>
              <a:buChar char="•"/>
            </a:pPr>
            <a:r>
              <a:rPr lang="en-US" sz="1800" smtClean="0"/>
              <a:t>Najcesce pisana za cetri glasa.</a:t>
            </a:r>
          </a:p>
          <a:p>
            <a:pPr>
              <a:buFont typeface="Arial" pitchFamily="34" charset="0"/>
              <a:buChar char="•"/>
            </a:pPr>
            <a:r>
              <a:rPr lang="en-US" sz="1800" smtClean="0"/>
              <a:t>Nagovijestaj za stvaranje vokalno-instrumentalne muzike.</a:t>
            </a: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		</a:t>
            </a:r>
            <a:endParaRPr lang="en-US"/>
          </a:p>
        </p:txBody>
      </p:sp>
      <p:pic>
        <p:nvPicPr>
          <p:cNvPr id="52226" name="Picture 2" descr="http://www.muzickiatelje.hr/photo/viol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295400"/>
            <a:ext cx="2743200" cy="2133600"/>
          </a:xfrm>
          <a:prstGeom prst="rect">
            <a:avLst/>
          </a:prstGeom>
          <a:noFill/>
        </p:spPr>
      </p:pic>
      <p:pic>
        <p:nvPicPr>
          <p:cNvPr id="52228" name="Picture 4" descr="File:Frotto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495800"/>
            <a:ext cx="4029075" cy="1390651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Zelimir Maletic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Vilanela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1"/>
            <a:ext cx="3886200" cy="2514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smtClean="0"/>
              <a:t>Oblik slican frotoli.</a:t>
            </a:r>
          </a:p>
          <a:p>
            <a:pPr>
              <a:buFont typeface="Arial" pitchFamily="34" charset="0"/>
              <a:buChar char="•"/>
            </a:pPr>
            <a:r>
              <a:rPr lang="en-US" sz="2000" smtClean="0"/>
              <a:t>Za razliku od frotole bila je zivahnijeg karaktera.</a:t>
            </a:r>
          </a:p>
          <a:p>
            <a:pPr>
              <a:buFont typeface="Arial" pitchFamily="34" charset="0"/>
              <a:buChar char="•"/>
            </a:pPr>
            <a:r>
              <a:rPr lang="en-US" sz="2000" smtClean="0"/>
              <a:t>Gornji glas bio je melodijski bogatiji,a ostali su bili harmonska podloga.</a:t>
            </a:r>
            <a:endParaRPr lang="en-US" sz="2000"/>
          </a:p>
        </p:txBody>
      </p:sp>
      <p:pic>
        <p:nvPicPr>
          <p:cNvPr id="53250" name="Picture 2" descr="http://2.s.cdn2.semplicewebsites.com/music/larger_758aead93cdbe3da871486e1356410de.jpg?page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990600"/>
            <a:ext cx="3495675" cy="53340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Zelimir Maletic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505200" y="1524000"/>
          <a:ext cx="3200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7" name="Text Placeholder 2"/>
          <p:cNvSpPr>
            <a:spLocks noGrp="1"/>
          </p:cNvSpPr>
          <p:nvPr>
            <p:ph type="body" sz="half" idx="2"/>
          </p:nvPr>
        </p:nvSpPr>
        <p:spPr>
          <a:xfrm>
            <a:off x="1066800" y="990601"/>
            <a:ext cx="2514600" cy="3276600"/>
          </a:xfrm>
        </p:spPr>
        <p:txBody>
          <a:bodyPr/>
          <a:lstStyle/>
          <a:p>
            <a:r>
              <a:rPr lang="en-US" smtClean="0"/>
              <a:t>Najpoznatiji predstavnici renesanse su:</a:t>
            </a:r>
          </a:p>
          <a:p>
            <a:pPr marL="228600" indent="-228600">
              <a:buFont typeface="+mj-lt"/>
              <a:buAutoNum type="arabicPeriod"/>
            </a:pPr>
            <a:r>
              <a:rPr lang="en-US" smtClean="0"/>
              <a:t>Djovani  Pjerluidji da Palestrina</a:t>
            </a:r>
          </a:p>
          <a:p>
            <a:pPr marL="228600" indent="-228600">
              <a:buFont typeface="+mj-lt"/>
              <a:buAutoNum type="arabicPeriod"/>
            </a:pPr>
            <a:r>
              <a:rPr lang="en-US" smtClean="0"/>
              <a:t>Orlando di  Laco</a:t>
            </a:r>
          </a:p>
          <a:p>
            <a:pPr marL="228600" indent="-228600">
              <a:buFont typeface="+mj-lt"/>
              <a:buAutoNum type="arabicPeriod"/>
            </a:pPr>
            <a:r>
              <a:rPr lang="en-US" smtClean="0"/>
              <a:t>Jakob Galus Petelin</a:t>
            </a:r>
          </a:p>
          <a:p>
            <a:pPr marL="228600" indent="-228600">
              <a:buFont typeface="+mj-lt"/>
              <a:buAutoNum type="arabicPeriod"/>
            </a:pPr>
            <a:r>
              <a:rPr lang="en-US" smtClean="0"/>
              <a:t>Luca Marenzio</a:t>
            </a:r>
          </a:p>
          <a:p>
            <a:pPr marL="228600" indent="-228600">
              <a:buFont typeface="+mj-lt"/>
              <a:buAutoNum type="arabicPeriod"/>
            </a:pPr>
            <a:r>
              <a:rPr lang="en-US" smtClean="0"/>
              <a:t>Djuzaldo da Venoza</a:t>
            </a:r>
          </a:p>
          <a:p>
            <a:pPr marL="228600" indent="-228600">
              <a:buFont typeface="+mj-lt"/>
              <a:buAutoNum type="arabicPeriod"/>
            </a:pPr>
            <a:endParaRPr lang="en-US" smtClean="0"/>
          </a:p>
          <a:p>
            <a:pPr marL="228600" indent="-228600"/>
            <a:r>
              <a:rPr lang="en-US" smtClean="0"/>
              <a:t>Predstavnici renesanse kod nas:</a:t>
            </a:r>
          </a:p>
          <a:p>
            <a:pPr marL="228600" indent="-228600">
              <a:buFont typeface="+mj-lt"/>
              <a:buAutoNum type="arabicPeriod"/>
            </a:pPr>
            <a:r>
              <a:rPr lang="en-US" smtClean="0"/>
              <a:t>Franjo Bosanac</a:t>
            </a:r>
          </a:p>
          <a:p>
            <a:pPr marL="228600" indent="-228600">
              <a:buFont typeface="+mj-lt"/>
              <a:buAutoNum type="arabicPeriod"/>
            </a:pPr>
            <a:r>
              <a:rPr lang="en-US" smtClean="0"/>
              <a:t>Andrija Motovunjanin</a:t>
            </a:r>
          </a:p>
        </p:txBody>
      </p:sp>
      <p:sp>
        <p:nvSpPr>
          <p:cNvPr id="2150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Predstavnici renesanse</a:t>
            </a:r>
          </a:p>
        </p:txBody>
      </p:sp>
      <p:pic>
        <p:nvPicPr>
          <p:cNvPr id="47106" name="Picture 2" descr="http://upload.wikimedia.org/wikipedia/commons/3/37/Orlande_de_Lassu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7375" y="0"/>
            <a:ext cx="2206625" cy="2209800"/>
          </a:xfrm>
          <a:prstGeom prst="rect">
            <a:avLst/>
          </a:prstGeom>
          <a:noFill/>
        </p:spPr>
      </p:pic>
      <p:pic>
        <p:nvPicPr>
          <p:cNvPr id="47108" name="Picture 4" descr="http://upload.wikimedia.org/wikipedia/commons/thumb/5/51/Iacobus_Handl_Gallus.GIF/250px-Iacobus_Handl_Gallus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200" y="2209801"/>
            <a:ext cx="2209800" cy="2133600"/>
          </a:xfrm>
          <a:prstGeom prst="rect">
            <a:avLst/>
          </a:prstGeom>
          <a:noFill/>
        </p:spPr>
      </p:pic>
      <p:pic>
        <p:nvPicPr>
          <p:cNvPr id="47110" name="Picture 6" descr="http://upload.wikimedia.org/wikipedia/commons/thumb/1/18/Giovanni_Pierluigi_da_Palestrina.jpg/250px-Giovanni_Pierluigi_da_Palestrin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4343400"/>
            <a:ext cx="2209800" cy="2514600"/>
          </a:xfrm>
          <a:prstGeom prst="rect">
            <a:avLst/>
          </a:prstGeom>
          <a:noFill/>
        </p:spPr>
      </p:pic>
      <p:sp>
        <p:nvSpPr>
          <p:cNvPr id="47112" name="AutoShape 8" descr="data:image/jpeg;base64,/9j/4AAQSkZJRgABAQAAAQABAAD/2wCEAAkGBhQSERQUExQWFRUWFxQXFxgYGBgcFRUXGBYXFxcXGBcXHCYeFxwjHBgXHy8gIycpLCwsFx8xNTAqNSYrLCkBCQoKDgwOGg8PGiklHyQsLCwsKSksLCksLCksLCwpKSwsLCwsLCwpLCwsLCwsLCwsLCwsLCwpLCwsLCwsLCwsLP/AABEIAQYAwAMBIgACEQEDEQH/xAAcAAABBQEBAQAAAAAAAAAAAAAEAAECAwYHBQj/xABBEAABAwIDBAgCCQMDAwUAAAABAAIRAyEEEjEFBkFREyJhcYGRofAHsRQjMkJyssHR4TNS8VNiknOCohUWFyVD/8QAGQEAAwEBAQAAAAAAAAAAAAAAAAECAwQF/8QAJxEAAgICAgIBAwUBAAAAAAAAAAECEQMhEjEEQSITUZFCYXGx4TL/2gAMAwEAAhEDEQA/APMxVFzqj40zO5/3vHL/AG+oQppPzhsgSJkzbsNpB7FbjQOmfZ8S82nXOf48VCqxnBr5vqLWB99wK8BntF1PBvI1GoEX45Rr2Ewe4p24V4zSbgSReeNvTXuUWFgdo+PWZEjXiOfEq9tJliRVItwMd2vuUVYDYasTI9/5Tu70zXtnqhwEcdez/Ps3OMjRIZWKh4KLnlWAiFW502UlCZUKcuPNMWhTCkojnPamNYqTmqGQ8VQCFYlSfVPNVVAnzJphRXVqHmhalQq+p2qmoFYA/SFQfUKm8wVVUKexWRdVKgapUaj+STlVMWj1MNsh1SjmB62o5EC3zBv+68+ph6rTDmuHgY8CLFbDA9SgJ0awHXk0Ss6/e0mmTADw4QIs5vImbEc4PBZRlJt0U0ivAbLq1DcFjebp9B949yW2cJ0NQNE5S0ETryPqJ8V7GA3kZUr9GGw11mO4uIuZHn5Kre9n9I8sw/L+ypTlySYqVD4mq81njNHWqXIFrk/ooue8uA6Rs3LT1YkAiL6WmO8J8WWis8uGZs1LA6/ai/C8Iei9lpaT287yLTy98QzEOZmP/wCrTdpJho+9Ad2gZQ7yTurPYJFQEiIAymLHsOmmiFbWZ/px4yNf2t4qyuGuILW5deMzpHHv80hip1MxvyAGkQOwAQESCOKHYICsB0hQyiDnKvOrHvQ+ZIaLgVZFkP04aC52gWb2nvKSSKVhz4+CqGNyeglJR7NTWxzWDrOAXn1d5aQ4z4LGPxLnXJJUI7PFdKwL2YvM/RszvDTOpRlDHMdoQuekHvHqiKNZzYgwQm8EfQLM/Zu6wQzl5ezdvkw2prwK9hzxqsHFxezdSUloCqKt0K2qh6hCtCKyoFycuCr1RQWaqkDWw7GB2UOaMzo0AEEDmSQR3Sq9o7ENSmxtMEMbGVpBBN7vLtSYcTHfxsq91sd9qiTGbTjx6zY9fNahlYtBAdBcHR1IhpMaG1xy81mo8Rt2eJV2VnbTBJFWkAWPyw0gXggWiBfxQe9GIkUrEG5I5EQP3WqrviToHA2yAAMzaXkCYnXmsLtHF9LVJi2jeUSeHeSR3gJxjsV6PTxzfrKn4n/MoMCEftKnFR/4n/MoVtNJkroemArWyoURCuaZSAk0youqQmLYTDrIoCt71BW1G2QuaFNUUXYTYD8fXFCnZjYdUd8m99lRvZ8OquFP2Jp2hwvPIEc10n4Y4NrKZeftPcT+g9AuiVaDXtyuaHA8CLLvw4uULT2cWbLxlTWj5Uo7s1HGGtLu6/y0Wy2H8Hq9eC/6sdq7lhdk0aZllNoPOEWt1gb/AOn+DF51+lHEtufCPomDI6Xd1j3LmO0sGabiCNOa+m95qgDe1cD34oRiHQLG/pdcz+M6R1RuULZkOm8CtNsjH52wTceqzFWmitnVi1w8j4rScVJaIhPizUVXKioQpkqJPvmudI6ZMGcEmhWp8irsnoZtri15nktLsveQOGSq4ggATPVcAZ5GHa+7LOBVOS4lNnvbX206qC1shh1/3eHAa9t/BeSwKNM6K5liqjCkS5We9jnfWVPxO/MUM1oVu0f6lT8TvzIULnL9BQpqfRWkIdlVSNSAqJHqkXCHL4TuqyVFxUspEZlRLLwovUm1LjwUMZ1nc7ZxbSYb6C/gtiDAXIKX0qmwPGMNMkBzaYEiIBiNfJe3ux8Q6j3to12S5xhtRv2XEagzoV24csYLicuXDKT5I6M18qRBWR21vsMNbKXO4D9zMBeGzeHHYwHJXp4YaBrbvPif4W78iHRivGm9+jQbz1HXBAtyK5PvnQDm5uVvfqtjXxmLonLXcK7T96OsFnd6KOak+NNVwOVzs74wqFHL6rYKg0wmxT4lUNceS7ktHCzW4avmYD2BO9B7MfNMIklcz7OtbSHI7lGYKWYpukSiORIOUXnzSJSJVk2Mw96LY2T7+XJU02IqgOtCq2TR620T13/jcP8AyVEypbRf9ZU/E78yoa8wuU1LS6yYmTCqNVMKmiBlj7KouUnOUdUADl0oiiJI5WVRZCIwzoePD5qWhmx6LFCjUdReWvDGZGtLA58C93tIgf22m95IhbnHFPxDDWDC6HOqkZbNb9lzwyW5uHA6SLLc4HZ1OrQZ2tHyQuJpsw1KqKYAkBs6efNdH0+KTfXZksvK0u+jF7UDsRUeQLSQO4KGPxbsHSphuEpVOkP3mOdVJEyek0adIaB962hXs7OwpJAaOUrRVN3C4CJYTrBOXyB9NFjji3ujbJkUaTZhMNthxzUashwdLMxkgf2ydY1HuIbXpzRdbgde5bCpsKlhmnMBOpNhfnbRY/eDHt6N8aQfldS1T2XFqStHJBhS94aOJgea2ztnUW0OiawGW9Z3EuI814uwMNneXHQTwWnGCyMc4m0W5zNlrlnujPDjVWY3AAhnie/VFmr/ACvb2fssOYOrbnrPogNq7OFMyDLZju7FTdshRpUef0qk1yrcQrAFaolkrpwEmt4g81IN/VXRAmTH8oukL/zqoMRIiVJQTtA/W1Pxu/Mqc9ldj/6lT8b/AMyGcLLnNCIMp2kBM1qkUAJzraJdIqQ9OxyAJmpdW4HCvq1Aym3M5xMAeZPYBCrYJK6fuHus6lQfiXjrVAAwcW09SezMYPcAtMeNzlRE8nBWB7hbzONF1N+tJzmnwP7L3d4WD6Kwg3e4TzvfTsXFv/cbsHisU2JPS1LHSQ8wfl6LzsTvxiqgjOS3X/EKuMmnGhJxtSO10NqDC5C/QkCdSJWtxe3QxgdaDoV82bM3l6zTU615gkm4XRcJvfSrUyxpjk0m7ewHlZQpTxJouWPHkaYfvVtvpOJ1XPdt7XAaRqTbuRW39q5ZvJWJxWKLiSoxQc3bNck1CPFGs3QyFpa4gHXyRu0676r8jASwRYcSFkNiYF1V1tOPIfsumYPYzsGG1KlRkGBB1k6AcVc4fKyIZPjR5GMpBjWgMdkd9o9YObHGJ8eVkFtAdUiSbSZFjpeb9i9+tXLa0mrOYSBDgMjjwkQCCOMXHBeHvCHNkOMzprBHME8CeCQGfYrGqumFcx11ojNlokBRBv5qyq6/emaLqySTSR5o0NM6e/c+aFDNfZXpBgDu+OHvikULHO+sqfid+Yqh6vxv9Sp+N35kOsCiY/dJsQZmEmC3iAEmiyABYlPSUXp2c0MD1tj7PNevSpD77g2eQ+8fASV3zEU4p5WgZQAO4Cy4ZufXDcZhydM49QR+q7jXrOyyAIgHXmu7xFSbOHyW7R82/FfYX0bHOcJyVT0gM2nR8Hvg/wDchd3abHNdD2tIEQ7j3eS3/wAa9jdJQZVi7HEW5OifUBcXBLTqpyQ5/E2xZOGz29qYJgNneWi8oVnNMgpfSZGqqzXJRGLSpinNN2i+vi3EXuq2NLiAPRPQpF5AAuTA/RdG3T3K+j16Lsaw02VD1S6IB4B/9s6CeaG1HSFG5BG526tLoHPfUgsGZ8E2gW08fIr0doVKdbCNeQ9zKRyth/XYHWktgiQYsTMEgEaH2cdjaNLHvwtPDsawtDXukjOS0Eta1ogwCNZvyhed9Ep0sTVoua5tsroINOowgQSAJFjre44rmap/2dKdoEo0RVYDcFo+04AF7db5SQSL6dtgsttvGCo4NaZDJE8CSbwOXzWi2ttP6K0tblcXCG5Zg8MxnTu1kLGUxHgiKvY5OiVFqci/uUmnuUSVZAS5mnp81ZToc7R78P5Uquo5WHd5ealXeY8J17Z0T7AgeQ+aNbrw7EAHxft98Ue1wn59/uUMpD4x3Xqfid+ZCPkIvFj6yp+J35kO/VYDIsnjzTt1CmQkGQEwoGynzUg1TUHBTY6CdmvIq0yNQ9pHfmELuey9qB/1cEvaLawRLgPRvr2L5/G2GUHtcbkOaYHYQf0XWcBjBVw9OpReevTDw+IOYVGkW1kXXVgk42znzQUqPZ3q3fFbD1G1MrQWmIFwdRfvXzDj6Ra9zCLgkeq+n8Nt+k9zRiH3ZlYTB6PpYl0kWHjaZ5LM7T+EmGq4zpc0U6jnPd1gG6ize034raW3yiYx0uMjhGE2NUqRka4nsHzI0W1w3wnxDXUhXimKrg1oF3SRx4Cy7Sd3sHh2tFMMZTDgahmTAMgE6wXADzRuMx9GuGupua91N2ZsggZgCAJIHPmhxb02CkvSML/8WMwL6FZn1jWVaRqZ4syQHOgDQTPgvS2rvg3F1voraY6GXMJeJL3NkEf7IguBBm3CFDCbVxFeoDUqk0zI6hhuYAkMIBzNmI63dJlDbJwn0mtUc5gEPJa9oyvEO6vWbqQMuoKxcr1Dpm0Y+5+jwqVOqaz6b2dJ0dQgVLtq9Vxa0l46pMalzT3q7eva9KiW1apcx5GXTM52QfZtbjrob6K3ePebDbPq1mVCTUs4tAJJJ61nCw10JC4/vVvS/G1S9wDREBo0A7J58SlDC3plzyKOz0cXvV9Iq5nCBoAOAmfEkkopjgdNFi6JXpUMc5i3eJLowWZvs0FP3opgoHCbRDuUo5jQVg1s6E9B3SW01H8/spVKM6aR2KOHp2v3fNGVBFuXs/qgEA9Hw8/VHUKMnx9+ihkGsT8kbhqcHjqkUkCYz+pU/E/5lDtN+xF4z+o/8TvzFUNYucoTh+ifMneV520NtNp2AzPjTl3ppN6QWkrYTXqBolxgDmvB2ht4kRTEDnxQGNxjqhl57hwCArVCV0wwq9mEst9Cq151N1qtyN/quDq02uqH6MXAVBE5WGQ4j7wic0NIkhY54TNXXxRhyZ9Y4PZ2GxOHd0bmOZUbYsLSDyIjkvPbsurjA+epTb/SbxLgT1ndh0jlEaX+bdn41lKm9w6QV5GRzXloaNZ6tyZHPlC2OyvjrtCi0Nd0Vbtewh58WOAPiEuCl6/0nk47s6zgdhOL8PTYzo4L+l7QzNTykT1g4Zj5Fevj9lPw1JzaN3PIyE/cnXMeQ58bBcZwvx+xrA76qi55JIc5pgSZygNItc6lZ/bvxUx+KqB7676cWa2iXU2tBiYymTp94lJYkkN5G3t6O8s+i7MwrjiKjGOI59Z7gJhrdXGb2lcj2l8YKrafR4ZopG5Lgc0EySGgtgXPGf1XPMZtB9Vxe973uOrnuLnHvJuUPKaxLX7C+q9l+Mxr6ri57i5xJJLiSSTxJJQ6chOFqtGbtsTbKeaUwT50hpFlKoQZle1gNrwRK8SmeaJDAYiyykky1Jx6NzgHBwlp8OSKqMkrGbPx76ThHD1WrwO0m1bgwYuP2XPKDR1QyKSCxTujaVKCPfzVFKlPh/CLbR0WbNUAY0dd34nfMqrMvQxeDOd5kfad8yvLxlYU2uJ+6Cucv0eRvFt3oxkb9ojXkOay4xF5PHidU2LxGdznONz7CHDl6UMaijhnJyZdXrgx3KpVOTgrWjOxyUzEg5XUCBBIkSJHMAyR46eKHoXZLF4prmsaKbWZBBcNahMSXHjcW5Sgyi9pYoVKhcGhsxYaW09EKU49CkME6ZJUSMnTQnITEh1JseKipMCllknFRJSJUXFCQWWtKIjRDU0XRFuaiQMKJkDhE352SpYgtdINxpzVjWy3uKo5qQNZsHeUPOR4g8Dz7CtSw3C5Qx8XHP8ARdA3Z2v0rcpPWb6jgVz5I1tHXhyXph+Nr1BUd13au+8Y1PasdvZjYaGTcmT81rtoOhzyebvmVzLa2N6So48LrHBHlKzTLKo0APTJnOUZXpUcNkgE7iotKcuTEM1XWAVQKlmSY0RUSpqspolklEqR0UYTBjFOEykmSh4ThMUsqktChPlTtEJ6iVgW0qdjKMwoE/NDCzO+EXhAACVFgE1max3oRsX9EcXAz3D9P5QLnCSEhsZzhPf/AIC9LYWNNKsx3CYPcV4/GQjMPqPfJJqxJ1s22+mK6Om8cXOcPVc1IWs3/wAdmxBYNGl3mSVkahWfjxqP8nRllbKyUyUpwus5ex0xKSlCRQ0ppTkJoTExFJJMgGPCZOEigGiMJ4SSTJodSCiFJSWhwpO0CjCTikMuqGzQim1PfBB6kdwRVJt1mxhdM2j37/ZBh/XPajKsjQiR+iFxFOHW4+iZJU3WyNogyPBCs4+SMov+z4IEDbZrF2Iqk8alT8xhec8o/aY+tqf9Sp+coR8ck46LeymE4TgKTmx3K7JogApJNSKRSFChCmVGCmSxklKEoQFDJinUSmDEEgUk4CBDhSCiEkiiUp1FIlIC6ky4XoYdvH/CEwTcxAGpPzgBejtBkHI3h7/lZSeyl1Y9XihXHhy9/NX1P2QT6Znlw/ZMgtDbe7KdOrcT2KhuHd26q0U4I4++SoRTtI/XVJ/vqfmKELkZtJo6Wr+Op+coUNhCNPRAc05U3NlGbK2JVxNUUqLC57pjQC2pJPYCjkgUWwEJLqW73wgY0h2OrtAE/V0yZPe+B6ea0FT4c7KGlN8f9V/6lZvNBezRY5M4YExXe3fB/Z9an9UH0nRY53OHk4lcu3x+H9bAu63WYdHDSO3kmssWJwZlJSLk5ao5VsZOxFMU8JiExMSUpAJQgCUJQkE6QxoTEJ5TuQIP2WQ05jwuO/gri4zJvKFwo6veVfUdCxfZV6CGO5wVB9KD/hVUKvarCe1USSe+ypbKYnW6spHRMkhj8N9bUkxL3/mK9HZO5eLxJApUKr50dlLW/wDJ0Bd82fsihSdLKNJjiTmIYJ/5G5Xt0cbGURMki0WgG5nhaPELNO+2buVdI5pup8CC6HY18N/02EFx7C64A7r9q2G8NbD7JwzaWEpspPqnKCAC6BAdUc50lxAIAmbkLR/+owBlvJj569mi5L8Sdp9Lj3Nk/VNawd5AeT/5AeCnNJQh8e/uVgi8k6l19jcbEqUHMa4tDnkXc67j3uKPqVGRZrQewBc92JgJaCKjvB1vJaWjiotM81wLK6pnZLDu0z3KNUCwsqNq4ZtakWvAcDwQdPEjiUSyuOarlqiHCnZxLfP4e1MO7PSa40jfnlHIxy5rEVBFl9T9I02sZ4LN7W+HWCru6V1MtvcU7Zz8vK5XTizNaezKcE9rR89JLqXxH3cweGpMFKllqOkNuQQGkS4jR0yOE37FzJ2HPIrpjkUjCUKKiE0Kw0ioLSyKGhSCZPCAoYhMU6SBMMwj7dytaCSq8ILHv/RXALJ9gNkhSDlY9tlUAmgaIP7ERQ4cOCpIV1EXnuTJR9K1NoNadRrA7T7lWN2oOfDkvEr0BPifC5/lDuYNP3/dcv1Gjq+mmajD7RD3AXkmB8zxXGd7qs4/Ek/6rh/xAaPQLqmxqMOa7UgmLc7c1y7ePBl+NxJH+o63qffYoytuCs18dKM3RDZ9QgS1xHcvaw+2osSb+azOPwrqFLpXQB66gacF4Dt5uQXKsUpdI7XkjHtnT2bfCJo7faddeS5Id6XcAos3qqAzwVrxshDz4zs1LagNwVr8KyGtaSZFyYOUgwTFsrvFcb3Q3ibiK9OmdXH7J0tJJ7QIldN3v2qcNgcTXZ0Yc1mVhcBJJ6gDcp1HBa4Iyi3Zz+Q1KqOIb7bf+lYutUBJaXEMJ/sbZtu5Z/OoZrKDiuqMTlcrYVDiIkkdpn5qJwRPBDh50FlNjinTQWTfs4qk4N3JFNrx7so1MQSmpMWgV2FcEhSRLXzqnJCfJiopY7sRNEiOKpyhOGzxSAJdEaqvKqZVrKnFNEMt6LwsrmMv5KvMraZumM+hcS1zi8ANlpg68g63gUKzBvJjqWA5pJLLgmzRTaPZ2TScA2csHNpM2XJtrbQ6LE1nlsudUqEXgAZiOXYmSUZYqkjXA/kzM7y7Zq12BhygTNp9VmThT2e/BMktMaUVSFlbchvop7FE4UjkkktbMbNFuAMm0MO4kgZyLa9ZpHHUSRI5SurfGA//AF72x9+lDpOocJ6ugF+BSSWMnv8ABrHa/Jwh1A30TupGEklqZWJtFWGnqkkkKxgyE/RJJJDE2mUnUDzSSQBF1MpxTSSQBH6OeaJo0YSSTEFdEmpajvSSQM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4" name="AutoShape 10" descr="data:image/jpeg;base64,/9j/4AAQSkZJRgABAQAAAQABAAD/2wCEAAkGBhQSERQUExQWFRUWFxQXFxgYGBgcFRUXGBYXFxcXGBcXHCYeFxwjHBgXHy8gIycpLCwsFx8xNTAqNSYrLCkBCQoKDgwOGg8PGiklHyQsLCwsKSksLCksLCksLCwpKSwsLCwsLCwpLCwsLCwsLCwsLCwsLCwpLCwsLCwsLCwsLP/AABEIAQYAwAMBIgACEQEDEQH/xAAcAAABBQEBAQAAAAAAAAAAAAAEAAECAwYHBQj/xABBEAABAwIDBAgCCQMDAwUAAAABAAIRAyEEEjEFBkFREyJhcYGRofAHsRQjMkJyssHR4TNS8VNiknOCohUWFyVD/8QAGQEAAwEBAQAAAAAAAAAAAAAAAAECAwQF/8QAJxEAAgICAgIBAwUBAAAAAAAAAAECEQMhEjEEQSITUZFCYXGx4TL/2gAMAwEAAhEDEQA/APMxVFzqj40zO5/3vHL/AG+oQppPzhsgSJkzbsNpB7FbjQOmfZ8S82nXOf48VCqxnBr5vqLWB99wK8BntF1PBvI1GoEX45Rr2Ewe4p24V4zSbgSReeNvTXuUWFgdo+PWZEjXiOfEq9tJliRVItwMd2vuUVYDYasTI9/5Tu70zXtnqhwEcdez/Ps3OMjRIZWKh4KLnlWAiFW502UlCZUKcuPNMWhTCkojnPamNYqTmqGQ8VQCFYlSfVPNVVAnzJphRXVqHmhalQq+p2qmoFYA/SFQfUKm8wVVUKexWRdVKgapUaj+STlVMWj1MNsh1SjmB62o5EC3zBv+68+ph6rTDmuHgY8CLFbDA9SgJ0awHXk0Ss6/e0mmTADw4QIs5vImbEc4PBZRlJt0U0ivAbLq1DcFjebp9B949yW2cJ0NQNE5S0ETryPqJ8V7GA3kZUr9GGw11mO4uIuZHn5Kre9n9I8sw/L+ypTlySYqVD4mq81njNHWqXIFrk/ooue8uA6Rs3LT1YkAiL6WmO8J8WWis8uGZs1LA6/ai/C8Iei9lpaT287yLTy98QzEOZmP/wCrTdpJho+9Ad2gZQ7yTurPYJFQEiIAymLHsOmmiFbWZ/px4yNf2t4qyuGuILW5deMzpHHv80hip1MxvyAGkQOwAQESCOKHYICsB0hQyiDnKvOrHvQ+ZIaLgVZFkP04aC52gWb2nvKSSKVhz4+CqGNyeglJR7NTWxzWDrOAXn1d5aQ4z4LGPxLnXJJUI7PFdKwL2YvM/RszvDTOpRlDHMdoQuekHvHqiKNZzYgwQm8EfQLM/Zu6wQzl5ezdvkw2prwK9hzxqsHFxezdSUloCqKt0K2qh6hCtCKyoFycuCr1RQWaqkDWw7GB2UOaMzo0AEEDmSQR3Sq9o7ENSmxtMEMbGVpBBN7vLtSYcTHfxsq91sd9qiTGbTjx6zY9fNahlYtBAdBcHR1IhpMaG1xy81mo8Rt2eJV2VnbTBJFWkAWPyw0gXggWiBfxQe9GIkUrEG5I5EQP3WqrviToHA2yAAMzaXkCYnXmsLtHF9LVJi2jeUSeHeSR3gJxjsV6PTxzfrKn4n/MoMCEftKnFR/4n/MoVtNJkroemArWyoURCuaZSAk0youqQmLYTDrIoCt71BW1G2QuaFNUUXYTYD8fXFCnZjYdUd8m99lRvZ8OquFP2Jp2hwvPIEc10n4Y4NrKZeftPcT+g9AuiVaDXtyuaHA8CLLvw4uULT2cWbLxlTWj5Uo7s1HGGtLu6/y0Wy2H8Hq9eC/6sdq7lhdk0aZllNoPOEWt1gb/AOn+DF51+lHEtufCPomDI6Xd1j3LmO0sGabiCNOa+m95qgDe1cD34oRiHQLG/pdcz+M6R1RuULZkOm8CtNsjH52wTceqzFWmitnVi1w8j4rScVJaIhPizUVXKioQpkqJPvmudI6ZMGcEmhWp8irsnoZtri15nktLsveQOGSq4ggATPVcAZ5GHa+7LOBVOS4lNnvbX206qC1shh1/3eHAa9t/BeSwKNM6K5liqjCkS5We9jnfWVPxO/MUM1oVu0f6lT8TvzIULnL9BQpqfRWkIdlVSNSAqJHqkXCHL4TuqyVFxUspEZlRLLwovUm1LjwUMZ1nc7ZxbSYb6C/gtiDAXIKX0qmwPGMNMkBzaYEiIBiNfJe3ux8Q6j3to12S5xhtRv2XEagzoV24csYLicuXDKT5I6M18qRBWR21vsMNbKXO4D9zMBeGzeHHYwHJXp4YaBrbvPif4W78iHRivGm9+jQbz1HXBAtyK5PvnQDm5uVvfqtjXxmLonLXcK7T96OsFnd6KOak+NNVwOVzs74wqFHL6rYKg0wmxT4lUNceS7ktHCzW4avmYD2BO9B7MfNMIklcz7OtbSHI7lGYKWYpukSiORIOUXnzSJSJVk2Mw96LY2T7+XJU02IqgOtCq2TR620T13/jcP8AyVEypbRf9ZU/E78yoa8wuU1LS6yYmTCqNVMKmiBlj7KouUnOUdUADl0oiiJI5WVRZCIwzoePD5qWhmx6LFCjUdReWvDGZGtLA58C93tIgf22m95IhbnHFPxDDWDC6HOqkZbNb9lzwyW5uHA6SLLc4HZ1OrQZ2tHyQuJpsw1KqKYAkBs6efNdH0+KTfXZksvK0u+jF7UDsRUeQLSQO4KGPxbsHSphuEpVOkP3mOdVJEyek0adIaB962hXs7OwpJAaOUrRVN3C4CJYTrBOXyB9NFjji3ujbJkUaTZhMNthxzUashwdLMxkgf2ydY1HuIbXpzRdbgde5bCpsKlhmnMBOpNhfnbRY/eDHt6N8aQfldS1T2XFqStHJBhS94aOJgea2ztnUW0OiawGW9Z3EuI814uwMNneXHQTwWnGCyMc4m0W5zNlrlnujPDjVWY3AAhnie/VFmr/ACvb2fssOYOrbnrPogNq7OFMyDLZju7FTdshRpUef0qk1yrcQrAFaolkrpwEmt4g81IN/VXRAmTH8oukL/zqoMRIiVJQTtA/W1Pxu/Mqc9ldj/6lT8b/AMyGcLLnNCIMp2kBM1qkUAJzraJdIqQ9OxyAJmpdW4HCvq1Aym3M5xMAeZPYBCrYJK6fuHus6lQfiXjrVAAwcW09SezMYPcAtMeNzlRE8nBWB7hbzONF1N+tJzmnwP7L3d4WD6Kwg3e4TzvfTsXFv/cbsHisU2JPS1LHSQ8wfl6LzsTvxiqgjOS3X/EKuMmnGhJxtSO10NqDC5C/QkCdSJWtxe3QxgdaDoV82bM3l6zTU615gkm4XRcJvfSrUyxpjk0m7ewHlZQpTxJouWPHkaYfvVtvpOJ1XPdt7XAaRqTbuRW39q5ZvJWJxWKLiSoxQc3bNck1CPFGs3QyFpa4gHXyRu0676r8jASwRYcSFkNiYF1V1tOPIfsumYPYzsGG1KlRkGBB1k6AcVc4fKyIZPjR5GMpBjWgMdkd9o9YObHGJ8eVkFtAdUiSbSZFjpeb9i9+tXLa0mrOYSBDgMjjwkQCCOMXHBeHvCHNkOMzprBHME8CeCQGfYrGqumFcx11ojNlokBRBv5qyq6/emaLqySTSR5o0NM6e/c+aFDNfZXpBgDu+OHvikULHO+sqfid+Yqh6vxv9Sp+N35kOsCiY/dJsQZmEmC3iAEmiyABYlPSUXp2c0MD1tj7PNevSpD77g2eQ+8fASV3zEU4p5WgZQAO4Cy4ZufXDcZhydM49QR+q7jXrOyyAIgHXmu7xFSbOHyW7R82/FfYX0bHOcJyVT0gM2nR8Hvg/wDchd3abHNdD2tIEQ7j3eS3/wAa9jdJQZVi7HEW5OifUBcXBLTqpyQ5/E2xZOGz29qYJgNneWi8oVnNMgpfSZGqqzXJRGLSpinNN2i+vi3EXuq2NLiAPRPQpF5AAuTA/RdG3T3K+j16Lsaw02VD1S6IB4B/9s6CeaG1HSFG5BG526tLoHPfUgsGZ8E2gW08fIr0doVKdbCNeQ9zKRyth/XYHWktgiQYsTMEgEaH2cdjaNLHvwtPDsawtDXukjOS0Eta1ogwCNZvyhed9Ep0sTVoua5tsroINOowgQSAJFjre44rmap/2dKdoEo0RVYDcFo+04AF7db5SQSL6dtgsttvGCo4NaZDJE8CSbwOXzWi2ttP6K0tblcXCG5Zg8MxnTu1kLGUxHgiKvY5OiVFqci/uUmnuUSVZAS5mnp81ZToc7R78P5Uquo5WHd5ealXeY8J17Z0T7AgeQ+aNbrw7EAHxft98Ue1wn59/uUMpD4x3Xqfid+ZCPkIvFj6yp+J35kO/VYDIsnjzTt1CmQkGQEwoGynzUg1TUHBTY6CdmvIq0yNQ9pHfmELuey9qB/1cEvaLawRLgPRvr2L5/G2GUHtcbkOaYHYQf0XWcBjBVw9OpReevTDw+IOYVGkW1kXXVgk42znzQUqPZ3q3fFbD1G1MrQWmIFwdRfvXzDj6Ra9zCLgkeq+n8Nt+k9zRiH3ZlYTB6PpYl0kWHjaZ5LM7T+EmGq4zpc0U6jnPd1gG6ize034raW3yiYx0uMjhGE2NUqRka4nsHzI0W1w3wnxDXUhXimKrg1oF3SRx4Cy7Sd3sHh2tFMMZTDgahmTAMgE6wXADzRuMx9GuGupua91N2ZsggZgCAJIHPmhxb02CkvSML/8WMwL6FZn1jWVaRqZ4syQHOgDQTPgvS2rvg3F1voraY6GXMJeJL3NkEf7IguBBm3CFDCbVxFeoDUqk0zI6hhuYAkMIBzNmI63dJlDbJwn0mtUc5gEPJa9oyvEO6vWbqQMuoKxcr1Dpm0Y+5+jwqVOqaz6b2dJ0dQgVLtq9Vxa0l46pMalzT3q7eva9KiW1apcx5GXTM52QfZtbjrob6K3ePebDbPq1mVCTUs4tAJJJ61nCw10JC4/vVvS/G1S9wDREBo0A7J58SlDC3plzyKOz0cXvV9Iq5nCBoAOAmfEkkopjgdNFi6JXpUMc5i3eJLowWZvs0FP3opgoHCbRDuUo5jQVg1s6E9B3SW01H8/spVKM6aR2KOHp2v3fNGVBFuXs/qgEA9Hw8/VHUKMnx9+ihkGsT8kbhqcHjqkUkCYz+pU/E/5lDtN+xF4z+o/8TvzFUNYucoTh+ifMneV520NtNp2AzPjTl3ppN6QWkrYTXqBolxgDmvB2ht4kRTEDnxQGNxjqhl57hwCArVCV0wwq9mEst9Cq151N1qtyN/quDq02uqH6MXAVBE5WGQ4j7wic0NIkhY54TNXXxRhyZ9Y4PZ2GxOHd0bmOZUbYsLSDyIjkvPbsurjA+epTb/SbxLgT1ndh0jlEaX+bdn41lKm9w6QV5GRzXloaNZ6tyZHPlC2OyvjrtCi0Nd0Vbtewh58WOAPiEuCl6/0nk47s6zgdhOL8PTYzo4L+l7QzNTykT1g4Zj5Fevj9lPw1JzaN3PIyE/cnXMeQ58bBcZwvx+xrA76qi55JIc5pgSZygNItc6lZ/bvxUx+KqB7676cWa2iXU2tBiYymTp94lJYkkN5G3t6O8s+i7MwrjiKjGOI59Z7gJhrdXGb2lcj2l8YKrafR4ZopG5Lgc0EySGgtgXPGf1XPMZtB9Vxe973uOrnuLnHvJuUPKaxLX7C+q9l+Mxr6ri57i5xJJLiSSTxJJQ6chOFqtGbtsTbKeaUwT50hpFlKoQZle1gNrwRK8SmeaJDAYiyykky1Jx6NzgHBwlp8OSKqMkrGbPx76ThHD1WrwO0m1bgwYuP2XPKDR1QyKSCxTujaVKCPfzVFKlPh/CLbR0WbNUAY0dd34nfMqrMvQxeDOd5kfad8yvLxlYU2uJ+6Cucv0eRvFt3oxkb9ojXkOay4xF5PHidU2LxGdznONz7CHDl6UMaijhnJyZdXrgx3KpVOTgrWjOxyUzEg5XUCBBIkSJHMAyR46eKHoXZLF4prmsaKbWZBBcNahMSXHjcW5Sgyi9pYoVKhcGhsxYaW09EKU49CkME6ZJUSMnTQnITEh1JseKipMCllknFRJSJUXFCQWWtKIjRDU0XRFuaiQMKJkDhE352SpYgtdINxpzVjWy3uKo5qQNZsHeUPOR4g8Dz7CtSw3C5Qx8XHP8ARdA3Z2v0rcpPWb6jgVz5I1tHXhyXph+Nr1BUd13au+8Y1PasdvZjYaGTcmT81rtoOhzyebvmVzLa2N6So48LrHBHlKzTLKo0APTJnOUZXpUcNkgE7iotKcuTEM1XWAVQKlmSY0RUSpqspolklEqR0UYTBjFOEykmSh4ThMUsqktChPlTtEJ6iVgW0qdjKMwoE/NDCzO+EXhAACVFgE1max3oRsX9EcXAz3D9P5QLnCSEhsZzhPf/AIC9LYWNNKsx3CYPcV4/GQjMPqPfJJqxJ1s22+mK6Om8cXOcPVc1IWs3/wAdmxBYNGl3mSVkahWfjxqP8nRllbKyUyUpwus5ex0xKSlCRQ0ppTkJoTExFJJMgGPCZOEigGiMJ4SSTJodSCiFJSWhwpO0CjCTikMuqGzQim1PfBB6kdwRVJt1mxhdM2j37/ZBh/XPajKsjQiR+iFxFOHW4+iZJU3WyNogyPBCs4+SMov+z4IEDbZrF2Iqk8alT8xhec8o/aY+tqf9Sp+coR8ck46LeymE4TgKTmx3K7JogApJNSKRSFChCmVGCmSxklKEoQFDJinUSmDEEgUk4CBDhSCiEkiiUp1FIlIC6ky4XoYdvH/CEwTcxAGpPzgBejtBkHI3h7/lZSeyl1Y9XihXHhy9/NX1P2QT6Znlw/ZMgtDbe7KdOrcT2KhuHd26q0U4I4++SoRTtI/XVJ/vqfmKELkZtJo6Wr+Op+coUNhCNPRAc05U3NlGbK2JVxNUUqLC57pjQC2pJPYCjkgUWwEJLqW73wgY0h2OrtAE/V0yZPe+B6ea0FT4c7KGlN8f9V/6lZvNBezRY5M4YExXe3fB/Z9an9UH0nRY53OHk4lcu3x+H9bAu63WYdHDSO3kmssWJwZlJSLk5ao5VsZOxFMU8JiExMSUpAJQgCUJQkE6QxoTEJ5TuQIP2WQ05jwuO/gri4zJvKFwo6veVfUdCxfZV6CGO5wVB9KD/hVUKvarCe1USSe+ypbKYnW6spHRMkhj8N9bUkxL3/mK9HZO5eLxJApUKr50dlLW/wDJ0Bd82fsihSdLKNJjiTmIYJ/5G5Xt0cbGURMki0WgG5nhaPELNO+2buVdI5pup8CC6HY18N/02EFx7C64A7r9q2G8NbD7JwzaWEpspPqnKCAC6BAdUc50lxAIAmbkLR/+owBlvJj569mi5L8Sdp9Lj3Nk/VNawd5AeT/5AeCnNJQh8e/uVgi8k6l19jcbEqUHMa4tDnkXc67j3uKPqVGRZrQewBc92JgJaCKjvB1vJaWjiotM81wLK6pnZLDu0z3KNUCwsqNq4ZtakWvAcDwQdPEjiUSyuOarlqiHCnZxLfP4e1MO7PSa40jfnlHIxy5rEVBFl9T9I02sZ4LN7W+HWCru6V1MtvcU7Zz8vK5XTizNaezKcE9rR89JLqXxH3cweGpMFKllqOkNuQQGkS4jR0yOE37FzJ2HPIrpjkUjCUKKiE0Kw0ioLSyKGhSCZPCAoYhMU6SBMMwj7dytaCSq8ILHv/RXALJ9gNkhSDlY9tlUAmgaIP7ERQ4cOCpIV1EXnuTJR9K1NoNadRrA7T7lWN2oOfDkvEr0BPifC5/lDuYNP3/dcv1Gjq+mmajD7RD3AXkmB8zxXGd7qs4/Ek/6rh/xAaPQLqmxqMOa7UgmLc7c1y7ePBl+NxJH+o63qffYoytuCs18dKM3RDZ9QgS1xHcvaw+2osSb+azOPwrqFLpXQB66gacF4Dt5uQXKsUpdI7XkjHtnT2bfCJo7faddeS5Id6XcAos3qqAzwVrxshDz4zs1LagNwVr8KyGtaSZFyYOUgwTFsrvFcb3Q3ibiK9OmdXH7J0tJJ7QIldN3v2qcNgcTXZ0Yc1mVhcBJJ6gDcp1HBa4Iyi3Zz+Q1KqOIb7bf+lYutUBJaXEMJ/sbZtu5Z/OoZrKDiuqMTlcrYVDiIkkdpn5qJwRPBDh50FlNjinTQWTfs4qk4N3JFNrx7so1MQSmpMWgV2FcEhSRLXzqnJCfJiopY7sRNEiOKpyhOGzxSAJdEaqvKqZVrKnFNEMt6LwsrmMv5KvMraZumM+hcS1zi8ANlpg68g63gUKzBvJjqWA5pJLLgmzRTaPZ2TScA2csHNpM2XJtrbQ6LE1nlsudUqEXgAZiOXYmSUZYqkjXA/kzM7y7Zq12BhygTNp9VmThT2e/BMktMaUVSFlbchvop7FE4UjkkktbMbNFuAMm0MO4kgZyLa9ZpHHUSRI5SurfGA//AF72x9+lDpOocJ6ugF+BSSWMnv8ABrHa/Jwh1A30TupGEklqZWJtFWGnqkkkKxgyE/RJJJDE2mUnUDzSSQBF1MpxTSSQBH6OeaJo0YSSTEFdEmpajvSSQM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6" name="AutoShape 12" descr="data:image/jpeg;base64,/9j/4AAQSkZJRgABAQAAAQABAAD/2wCEAAkGBhQSERQUExQWFRUWFxQXFxgYGBgcFRUXGBYXFxcXGBcXHCYeFxwjHBgXHy8gIycpLCwsFx8xNTAqNSYrLCkBCQoKDgwOGg8PGiklHyQsLCwsKSksLCksLCksLCwpKSwsLCwsLCwpLCwsLCwsLCwsLCwsLCwpLCwsLCwsLCwsLP/AABEIAQYAwAMBIgACEQEDEQH/xAAcAAABBQEBAQAAAAAAAAAAAAAEAAECAwYHBQj/xABBEAABAwIDBAgCCQMDAwUAAAABAAIRAyEEEjEFBkFREyJhcYGRofAHsRQjMkJyssHR4TNS8VNiknOCohUWFyVD/8QAGQEAAwEBAQAAAAAAAAAAAAAAAAECAwQF/8QAJxEAAgICAgIBAwUBAAAAAAAAAAECEQMhEjEEQSITUZFCYXGx4TL/2gAMAwEAAhEDEQA/APMxVFzqj40zO5/3vHL/AG+oQppPzhsgSJkzbsNpB7FbjQOmfZ8S82nXOf48VCqxnBr5vqLWB99wK8BntF1PBvI1GoEX45Rr2Ewe4p24V4zSbgSReeNvTXuUWFgdo+PWZEjXiOfEq9tJliRVItwMd2vuUVYDYasTI9/5Tu70zXtnqhwEcdez/Ps3OMjRIZWKh4KLnlWAiFW502UlCZUKcuPNMWhTCkojnPamNYqTmqGQ8VQCFYlSfVPNVVAnzJphRXVqHmhalQq+p2qmoFYA/SFQfUKm8wVVUKexWRdVKgapUaj+STlVMWj1MNsh1SjmB62o5EC3zBv+68+ph6rTDmuHgY8CLFbDA9SgJ0awHXk0Ss6/e0mmTADw4QIs5vImbEc4PBZRlJt0U0ivAbLq1DcFjebp9B949yW2cJ0NQNE5S0ETryPqJ8V7GA3kZUr9GGw11mO4uIuZHn5Kre9n9I8sw/L+ypTlySYqVD4mq81njNHWqXIFrk/ooue8uA6Rs3LT1YkAiL6WmO8J8WWis8uGZs1LA6/ai/C8Iei9lpaT287yLTy98QzEOZmP/wCrTdpJho+9Ad2gZQ7yTurPYJFQEiIAymLHsOmmiFbWZ/px4yNf2t4qyuGuILW5deMzpHHv80hip1MxvyAGkQOwAQESCOKHYICsB0hQyiDnKvOrHvQ+ZIaLgVZFkP04aC52gWb2nvKSSKVhz4+CqGNyeglJR7NTWxzWDrOAXn1d5aQ4z4LGPxLnXJJUI7PFdKwL2YvM/RszvDTOpRlDHMdoQuekHvHqiKNZzYgwQm8EfQLM/Zu6wQzl5ezdvkw2prwK9hzxqsHFxezdSUloCqKt0K2qh6hCtCKyoFycuCr1RQWaqkDWw7GB2UOaMzo0AEEDmSQR3Sq9o7ENSmxtMEMbGVpBBN7vLtSYcTHfxsq91sd9qiTGbTjx6zY9fNahlYtBAdBcHR1IhpMaG1xy81mo8Rt2eJV2VnbTBJFWkAWPyw0gXggWiBfxQe9GIkUrEG5I5EQP3WqrviToHA2yAAMzaXkCYnXmsLtHF9LVJi2jeUSeHeSR3gJxjsV6PTxzfrKn4n/MoMCEftKnFR/4n/MoVtNJkroemArWyoURCuaZSAk0youqQmLYTDrIoCt71BW1G2QuaFNUUXYTYD8fXFCnZjYdUd8m99lRvZ8OquFP2Jp2hwvPIEc10n4Y4NrKZeftPcT+g9AuiVaDXtyuaHA8CLLvw4uULT2cWbLxlTWj5Uo7s1HGGtLu6/y0Wy2H8Hq9eC/6sdq7lhdk0aZllNoPOEWt1gb/AOn+DF51+lHEtufCPomDI6Xd1j3LmO0sGabiCNOa+m95qgDe1cD34oRiHQLG/pdcz+M6R1RuULZkOm8CtNsjH52wTceqzFWmitnVi1w8j4rScVJaIhPizUVXKioQpkqJPvmudI6ZMGcEmhWp8irsnoZtri15nktLsveQOGSq4ggATPVcAZ5GHa+7LOBVOS4lNnvbX206qC1shh1/3eHAa9t/BeSwKNM6K5liqjCkS5We9jnfWVPxO/MUM1oVu0f6lT8TvzIULnL9BQpqfRWkIdlVSNSAqJHqkXCHL4TuqyVFxUspEZlRLLwovUm1LjwUMZ1nc7ZxbSYb6C/gtiDAXIKX0qmwPGMNMkBzaYEiIBiNfJe3ux8Q6j3to12S5xhtRv2XEagzoV24csYLicuXDKT5I6M18qRBWR21vsMNbKXO4D9zMBeGzeHHYwHJXp4YaBrbvPif4W78iHRivGm9+jQbz1HXBAtyK5PvnQDm5uVvfqtjXxmLonLXcK7T96OsFnd6KOak+NNVwOVzs74wqFHL6rYKg0wmxT4lUNceS7ktHCzW4avmYD2BO9B7MfNMIklcz7OtbSHI7lGYKWYpukSiORIOUXnzSJSJVk2Mw96LY2T7+XJU02IqgOtCq2TR620T13/jcP8AyVEypbRf9ZU/E78yoa8wuU1LS6yYmTCqNVMKmiBlj7KouUnOUdUADl0oiiJI5WVRZCIwzoePD5qWhmx6LFCjUdReWvDGZGtLA58C93tIgf22m95IhbnHFPxDDWDC6HOqkZbNb9lzwyW5uHA6SLLc4HZ1OrQZ2tHyQuJpsw1KqKYAkBs6efNdH0+KTfXZksvK0u+jF7UDsRUeQLSQO4KGPxbsHSphuEpVOkP3mOdVJEyek0adIaB962hXs7OwpJAaOUrRVN3C4CJYTrBOXyB9NFjji3ujbJkUaTZhMNthxzUashwdLMxkgf2ydY1HuIbXpzRdbgde5bCpsKlhmnMBOpNhfnbRY/eDHt6N8aQfldS1T2XFqStHJBhS94aOJgea2ztnUW0OiawGW9Z3EuI814uwMNneXHQTwWnGCyMc4m0W5zNlrlnujPDjVWY3AAhnie/VFmr/ACvb2fssOYOrbnrPogNq7OFMyDLZju7FTdshRpUef0qk1yrcQrAFaolkrpwEmt4g81IN/VXRAmTH8oukL/zqoMRIiVJQTtA/W1Pxu/Mqc9ldj/6lT8b/AMyGcLLnNCIMp2kBM1qkUAJzraJdIqQ9OxyAJmpdW4HCvq1Aym3M5xMAeZPYBCrYJK6fuHus6lQfiXjrVAAwcW09SezMYPcAtMeNzlRE8nBWB7hbzONF1N+tJzmnwP7L3d4WD6Kwg3e4TzvfTsXFv/cbsHisU2JPS1LHSQ8wfl6LzsTvxiqgjOS3X/EKuMmnGhJxtSO10NqDC5C/QkCdSJWtxe3QxgdaDoV82bM3l6zTU615gkm4XRcJvfSrUyxpjk0m7ewHlZQpTxJouWPHkaYfvVtvpOJ1XPdt7XAaRqTbuRW39q5ZvJWJxWKLiSoxQc3bNck1CPFGs3QyFpa4gHXyRu0676r8jASwRYcSFkNiYF1V1tOPIfsumYPYzsGG1KlRkGBB1k6AcVc4fKyIZPjR5GMpBjWgMdkd9o9YObHGJ8eVkFtAdUiSbSZFjpeb9i9+tXLa0mrOYSBDgMjjwkQCCOMXHBeHvCHNkOMzprBHME8CeCQGfYrGqumFcx11ojNlokBRBv5qyq6/emaLqySTSR5o0NM6e/c+aFDNfZXpBgDu+OHvikULHO+sqfid+Yqh6vxv9Sp+N35kOsCiY/dJsQZmEmC3iAEmiyABYlPSUXp2c0MD1tj7PNevSpD77g2eQ+8fASV3zEU4p5WgZQAO4Cy4ZufXDcZhydM49QR+q7jXrOyyAIgHXmu7xFSbOHyW7R82/FfYX0bHOcJyVT0gM2nR8Hvg/wDchd3abHNdD2tIEQ7j3eS3/wAa9jdJQZVi7HEW5OifUBcXBLTqpyQ5/E2xZOGz29qYJgNneWi8oVnNMgpfSZGqqzXJRGLSpinNN2i+vi3EXuq2NLiAPRPQpF5AAuTA/RdG3T3K+j16Lsaw02VD1S6IB4B/9s6CeaG1HSFG5BG526tLoHPfUgsGZ8E2gW08fIr0doVKdbCNeQ9zKRyth/XYHWktgiQYsTMEgEaH2cdjaNLHvwtPDsawtDXukjOS0Eta1ogwCNZvyhed9Ep0sTVoua5tsroINOowgQSAJFjre44rmap/2dKdoEo0RVYDcFo+04AF7db5SQSL6dtgsttvGCo4NaZDJE8CSbwOXzWi2ttP6K0tblcXCG5Zg8MxnTu1kLGUxHgiKvY5OiVFqci/uUmnuUSVZAS5mnp81ZToc7R78P5Uquo5WHd5ealXeY8J17Z0T7AgeQ+aNbrw7EAHxft98Ue1wn59/uUMpD4x3Xqfid+ZCPkIvFj6yp+J35kO/VYDIsnjzTt1CmQkGQEwoGynzUg1TUHBTY6CdmvIq0yNQ9pHfmELuey9qB/1cEvaLawRLgPRvr2L5/G2GUHtcbkOaYHYQf0XWcBjBVw9OpReevTDw+IOYVGkW1kXXVgk42znzQUqPZ3q3fFbD1G1MrQWmIFwdRfvXzDj6Ra9zCLgkeq+n8Nt+k9zRiH3ZlYTB6PpYl0kWHjaZ5LM7T+EmGq4zpc0U6jnPd1gG6ize034raW3yiYx0uMjhGE2NUqRka4nsHzI0W1w3wnxDXUhXimKrg1oF3SRx4Cy7Sd3sHh2tFMMZTDgahmTAMgE6wXADzRuMx9GuGupua91N2ZsggZgCAJIHPmhxb02CkvSML/8WMwL6FZn1jWVaRqZ4syQHOgDQTPgvS2rvg3F1voraY6GXMJeJL3NkEf7IguBBm3CFDCbVxFeoDUqk0zI6hhuYAkMIBzNmI63dJlDbJwn0mtUc5gEPJa9oyvEO6vWbqQMuoKxcr1Dpm0Y+5+jwqVOqaz6b2dJ0dQgVLtq9Vxa0l46pMalzT3q7eva9KiW1apcx5GXTM52QfZtbjrob6K3ePebDbPq1mVCTUs4tAJJJ61nCw10JC4/vVvS/G1S9wDREBo0A7J58SlDC3plzyKOz0cXvV9Iq5nCBoAOAmfEkkopjgdNFi6JXpUMc5i3eJLowWZvs0FP3opgoHCbRDuUo5jQVg1s6E9B3SW01H8/spVKM6aR2KOHp2v3fNGVBFuXs/qgEA9Hw8/VHUKMnx9+ihkGsT8kbhqcHjqkUkCYz+pU/E/5lDtN+xF4z+o/8TvzFUNYucoTh+ifMneV520NtNp2AzPjTl3ppN6QWkrYTXqBolxgDmvB2ht4kRTEDnxQGNxjqhl57hwCArVCV0wwq9mEst9Cq151N1qtyN/quDq02uqH6MXAVBE5WGQ4j7wic0NIkhY54TNXXxRhyZ9Y4PZ2GxOHd0bmOZUbYsLSDyIjkvPbsurjA+epTb/SbxLgT1ndh0jlEaX+bdn41lKm9w6QV5GRzXloaNZ6tyZHPlC2OyvjrtCi0Nd0Vbtewh58WOAPiEuCl6/0nk47s6zgdhOL8PTYzo4L+l7QzNTykT1g4Zj5Fevj9lPw1JzaN3PIyE/cnXMeQ58bBcZwvx+xrA76qi55JIc5pgSZygNItc6lZ/bvxUx+KqB7676cWa2iXU2tBiYymTp94lJYkkN5G3t6O8s+i7MwrjiKjGOI59Z7gJhrdXGb2lcj2l8YKrafR4ZopG5Lgc0EySGgtgXPGf1XPMZtB9Vxe973uOrnuLnHvJuUPKaxLX7C+q9l+Mxr6ri57i5xJJLiSSTxJJQ6chOFqtGbtsTbKeaUwT50hpFlKoQZle1gNrwRK8SmeaJDAYiyykky1Jx6NzgHBwlp8OSKqMkrGbPx76ThHD1WrwO0m1bgwYuP2XPKDR1QyKSCxTujaVKCPfzVFKlPh/CLbR0WbNUAY0dd34nfMqrMvQxeDOd5kfad8yvLxlYU2uJ+6Cucv0eRvFt3oxkb9ojXkOay4xF5PHidU2LxGdznONz7CHDl6UMaijhnJyZdXrgx3KpVOTgrWjOxyUzEg5XUCBBIkSJHMAyR46eKHoXZLF4prmsaKbWZBBcNahMSXHjcW5Sgyi9pYoVKhcGhsxYaW09EKU49CkME6ZJUSMnTQnITEh1JseKipMCllknFRJSJUXFCQWWtKIjRDU0XRFuaiQMKJkDhE352SpYgtdINxpzVjWy3uKo5qQNZsHeUPOR4g8Dz7CtSw3C5Qx8XHP8ARdA3Z2v0rcpPWb6jgVz5I1tHXhyXph+Nr1BUd13au+8Y1PasdvZjYaGTcmT81rtoOhzyebvmVzLa2N6So48LrHBHlKzTLKo0APTJnOUZXpUcNkgE7iotKcuTEM1XWAVQKlmSY0RUSpqspolklEqR0UYTBjFOEykmSh4ThMUsqktChPlTtEJ6iVgW0qdjKMwoE/NDCzO+EXhAACVFgE1max3oRsX9EcXAz3D9P5QLnCSEhsZzhPf/AIC9LYWNNKsx3CYPcV4/GQjMPqPfJJqxJ1s22+mK6Om8cXOcPVc1IWs3/wAdmxBYNGl3mSVkahWfjxqP8nRllbKyUyUpwus5ex0xKSlCRQ0ppTkJoTExFJJMgGPCZOEigGiMJ4SSTJodSCiFJSWhwpO0CjCTikMuqGzQim1PfBB6kdwRVJt1mxhdM2j37/ZBh/XPajKsjQiR+iFxFOHW4+iZJU3WyNogyPBCs4+SMov+z4IEDbZrF2Iqk8alT8xhec8o/aY+tqf9Sp+coR8ck46LeymE4TgKTmx3K7JogApJNSKRSFChCmVGCmSxklKEoQFDJinUSmDEEgUk4CBDhSCiEkiiUp1FIlIC6ky4XoYdvH/CEwTcxAGpPzgBejtBkHI3h7/lZSeyl1Y9XihXHhy9/NX1P2QT6Znlw/ZMgtDbe7KdOrcT2KhuHd26q0U4I4++SoRTtI/XVJ/vqfmKELkZtJo6Wr+Op+coUNhCNPRAc05U3NlGbK2JVxNUUqLC57pjQC2pJPYCjkgUWwEJLqW73wgY0h2OrtAE/V0yZPe+B6ea0FT4c7KGlN8f9V/6lZvNBezRY5M4YExXe3fB/Z9an9UH0nRY53OHk4lcu3x+H9bAu63WYdHDSO3kmssWJwZlJSLk5ao5VsZOxFMU8JiExMSUpAJQgCUJQkE6QxoTEJ5TuQIP2WQ05jwuO/gri4zJvKFwo6veVfUdCxfZV6CGO5wVB9KD/hVUKvarCe1USSe+ypbKYnW6spHRMkhj8N9bUkxL3/mK9HZO5eLxJApUKr50dlLW/wDJ0Bd82fsihSdLKNJjiTmIYJ/5G5Xt0cbGURMki0WgG5nhaPELNO+2buVdI5pup8CC6HY18N/02EFx7C64A7r9q2G8NbD7JwzaWEpspPqnKCAC6BAdUc50lxAIAmbkLR/+owBlvJj569mi5L8Sdp9Lj3Nk/VNawd5AeT/5AeCnNJQh8e/uVgi8k6l19jcbEqUHMa4tDnkXc67j3uKPqVGRZrQewBc92JgJaCKjvB1vJaWjiotM81wLK6pnZLDu0z3KNUCwsqNq4ZtakWvAcDwQdPEjiUSyuOarlqiHCnZxLfP4e1MO7PSa40jfnlHIxy5rEVBFl9T9I02sZ4LN7W+HWCru6V1MtvcU7Zz8vK5XTizNaezKcE9rR89JLqXxH3cweGpMFKllqOkNuQQGkS4jR0yOE37FzJ2HPIrpjkUjCUKKiE0Kw0ioLSyKGhSCZPCAoYhMU6SBMMwj7dytaCSq8ILHv/RXALJ9gNkhSDlY9tlUAmgaIP7ERQ4cOCpIV1EXnuTJR9K1NoNadRrA7T7lWN2oOfDkvEr0BPifC5/lDuYNP3/dcv1Gjq+mmajD7RD3AXkmB8zxXGd7qs4/Ek/6rh/xAaPQLqmxqMOa7UgmLc7c1y7ePBl+NxJH+o63qffYoytuCs18dKM3RDZ9QgS1xHcvaw+2osSb+azOPwrqFLpXQB66gacF4Dt5uQXKsUpdI7XkjHtnT2bfCJo7faddeS5Id6XcAos3qqAzwVrxshDz4zs1LagNwVr8KyGtaSZFyYOUgwTFsrvFcb3Q3ibiK9OmdXH7J0tJJ7QIldN3v2qcNgcTXZ0Yc1mVhcBJJ6gDcp1HBa4Iyi3Zz+Q1KqOIb7bf+lYutUBJaXEMJ/sbZtu5Z/OoZrKDiuqMTlcrYVDiIkkdpn5qJwRPBDh50FlNjinTQWTfs4qk4N3JFNrx7so1MQSmpMWgV2FcEhSRLXzqnJCfJiopY7sRNEiOKpyhOGzxSAJdEaqvKqZVrKnFNEMt6LwsrmMv5KvMraZumM+hcS1zi8ANlpg68g63gUKzBvJjqWA5pJLLgmzRTaPZ2TScA2csHNpM2XJtrbQ6LE1nlsudUqEXgAZiOXYmSUZYqkjXA/kzM7y7Zq12BhygTNp9VmThT2e/BMktMaUVSFlbchvop7FE4UjkkktbMbNFuAMm0MO4kgZyLa9ZpHHUSRI5SurfGA//AF72x9+lDpOocJ6ugF+BSSWMnv8ABrHa/Jwh1A30TupGEklqZWJtFWGnqkkkKxgyE/RJJJDE2mUnUDzSSQBF1MpxTSSQBH6OeaJo0YSSTEFdEmpajvSSQM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7118" name="Picture 14" descr="http://upload.wikimedia.org/wikipedia/commons/f/fb/Luca_conte_Marenzio,_Komponist_des_16._Jahrhundert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76800" y="4724400"/>
            <a:ext cx="1828800" cy="2133600"/>
          </a:xfrm>
          <a:prstGeom prst="rect">
            <a:avLst/>
          </a:prstGeom>
          <a:noFill/>
        </p:spPr>
      </p:pic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Zelimir Maletic</a:t>
            </a:r>
            <a:endParaRPr lang="en-US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21507" grpId="0" build="p"/>
    </p:bldLst>
  </p:timing>
</p:sld>
</file>

<file path=ppt/theme/theme1.xml><?xml version="1.0" encoding="utf-8"?>
<a:theme xmlns:a="http://schemas.openxmlformats.org/drawingml/2006/main" name="PM_music_sheet">
  <a:themeElements>
    <a:clrScheme name="Music Sheet">
      <a:dk1>
        <a:srgbClr val="333333"/>
      </a:dk1>
      <a:lt1>
        <a:srgbClr val="FFFFFF"/>
      </a:lt1>
      <a:dk2>
        <a:srgbClr val="0D586F"/>
      </a:dk2>
      <a:lt2>
        <a:srgbClr val="E0BF50"/>
      </a:lt2>
      <a:accent1>
        <a:srgbClr val="0D586F"/>
      </a:accent1>
      <a:accent2>
        <a:srgbClr val="E0BF50"/>
      </a:accent2>
      <a:accent3>
        <a:srgbClr val="85AABC"/>
      </a:accent3>
      <a:accent4>
        <a:srgbClr val="885A20"/>
      </a:accent4>
      <a:accent5>
        <a:srgbClr val="787878"/>
      </a:accent5>
      <a:accent6>
        <a:srgbClr val="323232"/>
      </a:accent6>
      <a:hlink>
        <a:srgbClr val="495A67"/>
      </a:hlink>
      <a:folHlink>
        <a:srgbClr val="92D050"/>
      </a:folHlink>
    </a:clrScheme>
    <a:fontScheme name="Custom 6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EAC6D37-C0FE-4A22-A0C7-388BDE220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PM_music_sheet</Template>
  <TotalTime>135</TotalTime>
  <Words>214</Words>
  <Application>Microsoft Office PowerPoint</Application>
  <PresentationFormat>On-screen Show (4:3)</PresentationFormat>
  <Paragraphs>65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Lucida Sans</vt:lpstr>
      <vt:lpstr>Tahoma</vt:lpstr>
      <vt:lpstr>Perpetua</vt:lpstr>
      <vt:lpstr>Calibri</vt:lpstr>
      <vt:lpstr>PM_music_sheet</vt:lpstr>
      <vt:lpstr>Slide 1</vt:lpstr>
      <vt:lpstr>Doba  renesanse</vt:lpstr>
      <vt:lpstr>Oblici renasanse</vt:lpstr>
      <vt:lpstr>Misa</vt:lpstr>
      <vt:lpstr>Motet </vt:lpstr>
      <vt:lpstr>Madrigal</vt:lpstr>
      <vt:lpstr>Frotola </vt:lpstr>
      <vt:lpstr>Vilanela </vt:lpstr>
      <vt:lpstr>Predstavnici renesanse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RENESANSA</dc:title>
  <dc:creator>PC</dc:creator>
  <cp:keywords/>
  <cp:lastModifiedBy>PC</cp:lastModifiedBy>
  <cp:revision>18</cp:revision>
  <dcterms:created xsi:type="dcterms:W3CDTF">2013-11-04T09:05:28Z</dcterms:created>
  <dcterms:modified xsi:type="dcterms:W3CDTF">2013-11-12T16:52:00Z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TC018572759991</vt:lpwstr>
  </property>
</Properties>
</file>