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1" r:id="rId2"/>
  </p:sldMasterIdLst>
  <p:sldIdLst>
    <p:sldId id="256" r:id="rId3"/>
    <p:sldId id="257" r:id="rId4"/>
    <p:sldId id="258" r:id="rId5"/>
    <p:sldId id="259" r:id="rId6"/>
    <p:sldId id="260" r:id="rId7"/>
    <p:sldId id="261" r:id="rId8"/>
    <p:sldId id="262" r:id="rId9"/>
    <p:sldId id="263" r:id="rId10"/>
    <p:sldId id="264" r:id="rId11"/>
    <p:sldId id="265" r:id="rId12"/>
  </p:sldIdLst>
  <p:sldSz cx="12192000" cy="6858000"/>
  <p:notesSz cx="6858000" cy="9144000"/>
  <p:defaultTextStyle>
    <a:defPPr>
      <a:defRPr lang="sr-Latn-RS"/>
    </a:defPPr>
    <a:lvl1pPr algn="l"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5pPr>
    <a:lvl6pPr marL="2286000" algn="l" defTabSz="914400" rtl="0" eaLnBrk="1" latinLnBrk="0" hangingPunct="1">
      <a:defRPr kern="1200">
        <a:solidFill>
          <a:schemeClr val="tx1"/>
        </a:solidFill>
        <a:latin typeface="Century Gothic" panose="020B0502020202020204" pitchFamily="34" charset="0"/>
        <a:ea typeface="+mn-ea"/>
        <a:cs typeface="+mn-cs"/>
      </a:defRPr>
    </a:lvl6pPr>
    <a:lvl7pPr marL="2743200" algn="l" defTabSz="914400" rtl="0" eaLnBrk="1" latinLnBrk="0" hangingPunct="1">
      <a:defRPr kern="1200">
        <a:solidFill>
          <a:schemeClr val="tx1"/>
        </a:solidFill>
        <a:latin typeface="Century Gothic" panose="020B0502020202020204" pitchFamily="34" charset="0"/>
        <a:ea typeface="+mn-ea"/>
        <a:cs typeface="+mn-cs"/>
      </a:defRPr>
    </a:lvl7pPr>
    <a:lvl8pPr marL="3200400" algn="l" defTabSz="914400" rtl="0" eaLnBrk="1" latinLnBrk="0" hangingPunct="1">
      <a:defRPr kern="1200">
        <a:solidFill>
          <a:schemeClr val="tx1"/>
        </a:solidFill>
        <a:latin typeface="Century Gothic" panose="020B0502020202020204" pitchFamily="34" charset="0"/>
        <a:ea typeface="+mn-ea"/>
        <a:cs typeface="+mn-cs"/>
      </a:defRPr>
    </a:lvl8pPr>
    <a:lvl9pPr marL="3657600" algn="l" defTabSz="914400" rtl="0" eaLnBrk="1" latinLnBrk="0" hangingPunct="1">
      <a:defRPr kern="1200">
        <a:solidFill>
          <a:schemeClr val="tx1"/>
        </a:solidFill>
        <a:latin typeface="Century Gothic" panose="020B050202020202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presProps" Target="pres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heme" Target="theme/theme1.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C0-HD-BT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375150"/>
            <a:ext cx="12192000" cy="248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371600" y="1803405"/>
            <a:ext cx="9448800" cy="1825096"/>
          </a:xfrm>
        </p:spPr>
        <p:txBody>
          <a:bodyPr anchor="b"/>
          <a:lstStyle>
            <a:lvl1pPr algn="l">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5" name="Date Placeholder 3"/>
          <p:cNvSpPr>
            <a:spLocks noGrp="1"/>
          </p:cNvSpPr>
          <p:nvPr>
            <p:ph type="dt" sz="half" idx="10"/>
          </p:nvPr>
        </p:nvSpPr>
        <p:spPr>
          <a:xfrm>
            <a:off x="7908925" y="4314825"/>
            <a:ext cx="2911475" cy="374650"/>
          </a:xfrm>
        </p:spPr>
        <p:txBody>
          <a:bodyPr/>
          <a:lstStyle>
            <a:lvl1pPr>
              <a:defRPr/>
            </a:lvl1pPr>
          </a:lstStyle>
          <a:p>
            <a:pPr>
              <a:defRPr/>
            </a:pPr>
            <a:fld id="{76567A0C-C6C5-47B4-886F-CCD1C3A3CD9C}" type="datetimeFigureOut">
              <a:rPr lang="sr-Latn-BA"/>
              <a:pPr>
                <a:defRPr/>
              </a:pPr>
              <a:t>8.4.2014</a:t>
            </a:fld>
            <a:endParaRPr lang="sr-Latn-BA"/>
          </a:p>
        </p:txBody>
      </p:sp>
      <p:sp>
        <p:nvSpPr>
          <p:cNvPr id="6" name="Footer Placeholder 4"/>
          <p:cNvSpPr>
            <a:spLocks noGrp="1"/>
          </p:cNvSpPr>
          <p:nvPr>
            <p:ph type="ftr" sz="quarter" idx="11"/>
          </p:nvPr>
        </p:nvSpPr>
        <p:spPr>
          <a:xfrm>
            <a:off x="1371600" y="4324350"/>
            <a:ext cx="6400800" cy="365125"/>
          </a:xfrm>
        </p:spPr>
        <p:txBody>
          <a:bodyPr/>
          <a:lstStyle>
            <a:lvl1pPr>
              <a:defRPr/>
            </a:lvl1pPr>
          </a:lstStyle>
          <a:p>
            <a:pPr>
              <a:defRPr/>
            </a:pPr>
            <a:endParaRPr lang="sr-Latn-BA"/>
          </a:p>
        </p:txBody>
      </p:sp>
      <p:sp>
        <p:nvSpPr>
          <p:cNvPr id="7" name="Slide Number Placeholder 5"/>
          <p:cNvSpPr>
            <a:spLocks noGrp="1"/>
          </p:cNvSpPr>
          <p:nvPr>
            <p:ph type="sldNum" sz="quarter" idx="12"/>
          </p:nvPr>
        </p:nvSpPr>
        <p:spPr>
          <a:xfrm>
            <a:off x="8077200" y="1430338"/>
            <a:ext cx="2743200" cy="365125"/>
          </a:xfrm>
        </p:spPr>
        <p:txBody>
          <a:bodyPr/>
          <a:lstStyle>
            <a:lvl1pPr>
              <a:defRPr/>
            </a:lvl1pPr>
          </a:lstStyle>
          <a:p>
            <a:pPr>
              <a:defRPr/>
            </a:pPr>
            <a:fld id="{0C0C95C9-E5CD-4CB2-A9BB-79BFB9B2D86C}" type="slidenum">
              <a:rPr lang="sr-Latn-BA"/>
              <a:pPr>
                <a:defRPr/>
              </a:pPr>
              <a:t>‹#›</a:t>
            </a:fld>
            <a:endParaRPr lang="sr-Latn-BA"/>
          </a:p>
        </p:txBody>
      </p:sp>
    </p:spTree>
    <p:extLst>
      <p:ext uri="{BB962C8B-B14F-4D97-AF65-F5344CB8AC3E}">
        <p14:creationId xmlns:p14="http://schemas.microsoft.com/office/powerpoint/2010/main" val="12890832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1032DBA-E3E9-4F1A-9159-6E6951A3C906}" type="datetimeFigureOut">
              <a:rPr lang="sr-Latn-BA"/>
              <a:pPr>
                <a:defRPr/>
              </a:pPr>
              <a:t>8.4.2014</a:t>
            </a:fld>
            <a:endParaRPr lang="sr-Latn-BA"/>
          </a:p>
        </p:txBody>
      </p:sp>
      <p:sp>
        <p:nvSpPr>
          <p:cNvPr id="6" name="Footer Placeholder 4"/>
          <p:cNvSpPr>
            <a:spLocks noGrp="1"/>
          </p:cNvSpPr>
          <p:nvPr>
            <p:ph type="ftr" sz="quarter" idx="11"/>
          </p:nvPr>
        </p:nvSpPr>
        <p:spPr/>
        <p:txBody>
          <a:bodyPr/>
          <a:lstStyle>
            <a:lvl1pPr>
              <a:defRPr/>
            </a:lvl1pPr>
          </a:lstStyle>
          <a:p>
            <a:pPr>
              <a:defRPr/>
            </a:pPr>
            <a:endParaRPr lang="sr-Latn-BA"/>
          </a:p>
        </p:txBody>
      </p:sp>
      <p:sp>
        <p:nvSpPr>
          <p:cNvPr id="7" name="Slide Number Placeholder 5"/>
          <p:cNvSpPr>
            <a:spLocks noGrp="1"/>
          </p:cNvSpPr>
          <p:nvPr>
            <p:ph type="sldNum" sz="quarter" idx="12"/>
          </p:nvPr>
        </p:nvSpPr>
        <p:spPr/>
        <p:txBody>
          <a:bodyPr/>
          <a:lstStyle>
            <a:lvl1pPr>
              <a:defRPr/>
            </a:lvl1pPr>
          </a:lstStyle>
          <a:p>
            <a:pPr>
              <a:defRPr/>
            </a:pPr>
            <a:fld id="{32F14DA2-E42E-49C8-94DD-1F76FD0DEFE2}" type="slidenum">
              <a:rPr lang="sr-Latn-BA"/>
              <a:pPr>
                <a:defRPr/>
              </a:pPr>
              <a:t>‹#›</a:t>
            </a:fld>
            <a:endParaRPr lang="sr-Latn-BA"/>
          </a:p>
        </p:txBody>
      </p:sp>
    </p:spTree>
    <p:extLst>
      <p:ext uri="{BB962C8B-B14F-4D97-AF65-F5344CB8AC3E}">
        <p14:creationId xmlns:p14="http://schemas.microsoft.com/office/powerpoint/2010/main" val="5255173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5" name="Picture 7" descr="C0-HD-BT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375150"/>
            <a:ext cx="12192000" cy="248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800" y="753532"/>
            <a:ext cx="10820400" cy="2802467"/>
          </a:xfrm>
        </p:spPr>
        <p:txBody>
          <a:bodyPr/>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6" name="Date Placeholder 4"/>
          <p:cNvSpPr>
            <a:spLocks noGrp="1"/>
          </p:cNvSpPr>
          <p:nvPr>
            <p:ph type="dt" sz="half" idx="10"/>
          </p:nvPr>
        </p:nvSpPr>
        <p:spPr>
          <a:xfrm>
            <a:off x="7813675" y="381000"/>
            <a:ext cx="2911475" cy="365125"/>
          </a:xfrm>
        </p:spPr>
        <p:txBody>
          <a:bodyPr/>
          <a:lstStyle>
            <a:lvl1pPr algn="r">
              <a:defRPr/>
            </a:lvl1pPr>
          </a:lstStyle>
          <a:p>
            <a:pPr>
              <a:defRPr/>
            </a:pPr>
            <a:fld id="{9145DE5E-BEE4-4F56-BB1F-00D98CA224F9}" type="datetimeFigureOut">
              <a:rPr lang="sr-Latn-BA"/>
              <a:pPr>
                <a:defRPr/>
              </a:pPr>
              <a:t>8.4.2014</a:t>
            </a:fld>
            <a:endParaRPr lang="sr-Latn-BA"/>
          </a:p>
        </p:txBody>
      </p:sp>
      <p:sp>
        <p:nvSpPr>
          <p:cNvPr id="7" name="Footer Placeholder 5"/>
          <p:cNvSpPr>
            <a:spLocks noGrp="1"/>
          </p:cNvSpPr>
          <p:nvPr>
            <p:ph type="ftr" sz="quarter" idx="11"/>
          </p:nvPr>
        </p:nvSpPr>
        <p:spPr>
          <a:xfrm>
            <a:off x="685800" y="379413"/>
            <a:ext cx="6991350" cy="365125"/>
          </a:xfrm>
        </p:spPr>
        <p:txBody>
          <a:bodyPr/>
          <a:lstStyle>
            <a:lvl1pPr>
              <a:defRPr/>
            </a:lvl1pPr>
          </a:lstStyle>
          <a:p>
            <a:pPr>
              <a:defRPr/>
            </a:pPr>
            <a:endParaRPr lang="sr-Latn-BA"/>
          </a:p>
        </p:txBody>
      </p:sp>
      <p:sp>
        <p:nvSpPr>
          <p:cNvPr id="8" name="Slide Number Placeholder 6"/>
          <p:cNvSpPr>
            <a:spLocks noGrp="1"/>
          </p:cNvSpPr>
          <p:nvPr>
            <p:ph type="sldNum" sz="quarter" idx="12"/>
          </p:nvPr>
        </p:nvSpPr>
        <p:spPr>
          <a:xfrm>
            <a:off x="10861675" y="381000"/>
            <a:ext cx="644525" cy="365125"/>
          </a:xfrm>
        </p:spPr>
        <p:txBody>
          <a:bodyPr/>
          <a:lstStyle>
            <a:lvl1pPr>
              <a:defRPr/>
            </a:lvl1pPr>
          </a:lstStyle>
          <a:p>
            <a:pPr>
              <a:defRPr/>
            </a:pPr>
            <a:fld id="{065E2963-D151-40D8-BE48-62849168A39C}" type="slidenum">
              <a:rPr lang="sr-Latn-BA"/>
              <a:pPr>
                <a:defRPr/>
              </a:pPr>
              <a:t>‹#›</a:t>
            </a:fld>
            <a:endParaRPr lang="sr-Latn-BA"/>
          </a:p>
        </p:txBody>
      </p:sp>
    </p:spTree>
    <p:extLst>
      <p:ext uri="{BB962C8B-B14F-4D97-AF65-F5344CB8AC3E}">
        <p14:creationId xmlns:p14="http://schemas.microsoft.com/office/powerpoint/2010/main" val="7312084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5" name="Picture 7" descr="C0-HD-BT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375150"/>
            <a:ext cx="12192000" cy="248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476250" y="933450"/>
            <a:ext cx="609600" cy="584200"/>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eaLnBrk="1" fontAlgn="auto" hangingPunct="1">
              <a:spcAft>
                <a:spcPts val="0"/>
              </a:spcAft>
              <a:defRPr/>
            </a:pPr>
            <a:r>
              <a:rPr lang="en-US" sz="8000" dirty="0">
                <a:effectLst/>
                <a:latin typeface="+mn-lt"/>
              </a:rPr>
              <a:t>“</a:t>
            </a:r>
          </a:p>
        </p:txBody>
      </p:sp>
      <p:sp>
        <p:nvSpPr>
          <p:cNvPr id="7" name="TextBox 6"/>
          <p:cNvSpPr txBox="1"/>
          <p:nvPr/>
        </p:nvSpPr>
        <p:spPr>
          <a:xfrm>
            <a:off x="10983913" y="2701925"/>
            <a:ext cx="609600" cy="584200"/>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eaLnBrk="1" fontAlgn="auto" hangingPunct="1">
              <a:spcAft>
                <a:spcPts val="0"/>
              </a:spcAft>
              <a:defRPr/>
            </a:pPr>
            <a:r>
              <a:rPr lang="en-US" sz="8000" dirty="0">
                <a:effectLst/>
                <a:latin typeface="+mn-lt"/>
              </a:rPr>
              <a:t>”</a:t>
            </a:r>
          </a:p>
        </p:txBody>
      </p:sp>
      <p:sp>
        <p:nvSpPr>
          <p:cNvPr id="2" name="Title 1"/>
          <p:cNvSpPr>
            <a:spLocks noGrp="1"/>
          </p:cNvSpPr>
          <p:nvPr>
            <p:ph type="title"/>
          </p:nvPr>
        </p:nvSpPr>
        <p:spPr>
          <a:xfrm>
            <a:off x="1024467" y="753533"/>
            <a:ext cx="10151533" cy="2604495"/>
          </a:xfrm>
        </p:spPr>
        <p:txBody>
          <a:bodyPr/>
          <a:lstStyle>
            <a:lvl1pPr algn="l">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8" name="Date Placeholder 4"/>
          <p:cNvSpPr>
            <a:spLocks noGrp="1"/>
          </p:cNvSpPr>
          <p:nvPr>
            <p:ph type="dt" sz="half" idx="14"/>
          </p:nvPr>
        </p:nvSpPr>
        <p:spPr>
          <a:xfrm>
            <a:off x="7813675" y="381000"/>
            <a:ext cx="2911475" cy="365125"/>
          </a:xfrm>
        </p:spPr>
        <p:txBody>
          <a:bodyPr/>
          <a:lstStyle>
            <a:lvl1pPr algn="r">
              <a:defRPr/>
            </a:lvl1pPr>
          </a:lstStyle>
          <a:p>
            <a:pPr>
              <a:defRPr/>
            </a:pPr>
            <a:fld id="{78984D96-8508-478B-9756-1C4860B2E92D}" type="datetimeFigureOut">
              <a:rPr lang="sr-Latn-BA"/>
              <a:pPr>
                <a:defRPr/>
              </a:pPr>
              <a:t>8.4.2014</a:t>
            </a:fld>
            <a:endParaRPr lang="sr-Latn-BA"/>
          </a:p>
        </p:txBody>
      </p:sp>
      <p:sp>
        <p:nvSpPr>
          <p:cNvPr id="9" name="Footer Placeholder 5"/>
          <p:cNvSpPr>
            <a:spLocks noGrp="1"/>
          </p:cNvSpPr>
          <p:nvPr>
            <p:ph type="ftr" sz="quarter" idx="15"/>
          </p:nvPr>
        </p:nvSpPr>
        <p:spPr>
          <a:xfrm>
            <a:off x="685800" y="379413"/>
            <a:ext cx="6991350" cy="365125"/>
          </a:xfrm>
        </p:spPr>
        <p:txBody>
          <a:bodyPr/>
          <a:lstStyle>
            <a:lvl1pPr>
              <a:defRPr/>
            </a:lvl1pPr>
          </a:lstStyle>
          <a:p>
            <a:pPr>
              <a:defRPr/>
            </a:pPr>
            <a:endParaRPr lang="sr-Latn-BA"/>
          </a:p>
        </p:txBody>
      </p:sp>
      <p:sp>
        <p:nvSpPr>
          <p:cNvPr id="10" name="Slide Number Placeholder 6"/>
          <p:cNvSpPr>
            <a:spLocks noGrp="1"/>
          </p:cNvSpPr>
          <p:nvPr>
            <p:ph type="sldNum" sz="quarter" idx="16"/>
          </p:nvPr>
        </p:nvSpPr>
        <p:spPr>
          <a:xfrm>
            <a:off x="10861675" y="381000"/>
            <a:ext cx="644525" cy="365125"/>
          </a:xfrm>
        </p:spPr>
        <p:txBody>
          <a:bodyPr/>
          <a:lstStyle>
            <a:lvl1pPr>
              <a:defRPr/>
            </a:lvl1pPr>
          </a:lstStyle>
          <a:p>
            <a:pPr>
              <a:defRPr/>
            </a:pPr>
            <a:fld id="{3C5AEB22-7A69-417C-A0E7-1B7ED03AB824}" type="slidenum">
              <a:rPr lang="sr-Latn-BA"/>
              <a:pPr>
                <a:defRPr/>
              </a:pPr>
              <a:t>‹#›</a:t>
            </a:fld>
            <a:endParaRPr lang="sr-Latn-BA"/>
          </a:p>
        </p:txBody>
      </p:sp>
    </p:spTree>
    <p:extLst>
      <p:ext uri="{BB962C8B-B14F-4D97-AF65-F5344CB8AC3E}">
        <p14:creationId xmlns:p14="http://schemas.microsoft.com/office/powerpoint/2010/main" val="5885431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5" name="Picture 7" descr="C0-HD-BT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375150"/>
            <a:ext cx="12192000" cy="248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6" name="Date Placeholder 4"/>
          <p:cNvSpPr>
            <a:spLocks noGrp="1"/>
          </p:cNvSpPr>
          <p:nvPr>
            <p:ph type="dt" sz="half" idx="10"/>
          </p:nvPr>
        </p:nvSpPr>
        <p:spPr>
          <a:xfrm>
            <a:off x="7813675" y="379413"/>
            <a:ext cx="2911475" cy="365125"/>
          </a:xfrm>
        </p:spPr>
        <p:txBody>
          <a:bodyPr/>
          <a:lstStyle>
            <a:lvl1pPr algn="r">
              <a:defRPr/>
            </a:lvl1pPr>
          </a:lstStyle>
          <a:p>
            <a:pPr>
              <a:defRPr/>
            </a:pPr>
            <a:fld id="{834EA76B-1FF9-4D53-8B9B-E8952BC5DE1A}" type="datetimeFigureOut">
              <a:rPr lang="sr-Latn-BA"/>
              <a:pPr>
                <a:defRPr/>
              </a:pPr>
              <a:t>8.4.2014</a:t>
            </a:fld>
            <a:endParaRPr lang="sr-Latn-BA"/>
          </a:p>
        </p:txBody>
      </p:sp>
      <p:sp>
        <p:nvSpPr>
          <p:cNvPr id="7" name="Footer Placeholder 5"/>
          <p:cNvSpPr>
            <a:spLocks noGrp="1"/>
          </p:cNvSpPr>
          <p:nvPr>
            <p:ph type="ftr" sz="quarter" idx="11"/>
          </p:nvPr>
        </p:nvSpPr>
        <p:spPr>
          <a:xfrm>
            <a:off x="685800" y="379413"/>
            <a:ext cx="6991350" cy="365125"/>
          </a:xfrm>
        </p:spPr>
        <p:txBody>
          <a:bodyPr/>
          <a:lstStyle>
            <a:lvl1pPr>
              <a:defRPr/>
            </a:lvl1pPr>
          </a:lstStyle>
          <a:p>
            <a:pPr>
              <a:defRPr/>
            </a:pPr>
            <a:endParaRPr lang="sr-Latn-BA"/>
          </a:p>
        </p:txBody>
      </p:sp>
      <p:sp>
        <p:nvSpPr>
          <p:cNvPr id="8" name="Slide Number Placeholder 6"/>
          <p:cNvSpPr>
            <a:spLocks noGrp="1"/>
          </p:cNvSpPr>
          <p:nvPr>
            <p:ph type="sldNum" sz="quarter" idx="12"/>
          </p:nvPr>
        </p:nvSpPr>
        <p:spPr>
          <a:xfrm>
            <a:off x="10861675" y="381000"/>
            <a:ext cx="644525" cy="365125"/>
          </a:xfrm>
        </p:spPr>
        <p:txBody>
          <a:bodyPr/>
          <a:lstStyle>
            <a:lvl1pPr>
              <a:defRPr/>
            </a:lvl1pPr>
          </a:lstStyle>
          <a:p>
            <a:pPr>
              <a:defRPr/>
            </a:pPr>
            <a:fld id="{2E7C91B8-795A-424F-8F3A-4D7933D8120A}" type="slidenum">
              <a:rPr lang="sr-Latn-BA"/>
              <a:pPr>
                <a:defRPr/>
              </a:pPr>
              <a:t>‹#›</a:t>
            </a:fld>
            <a:endParaRPr lang="sr-Latn-BA"/>
          </a:p>
        </p:txBody>
      </p:sp>
    </p:spTree>
    <p:extLst>
      <p:ext uri="{BB962C8B-B14F-4D97-AF65-F5344CB8AC3E}">
        <p14:creationId xmlns:p14="http://schemas.microsoft.com/office/powerpoint/2010/main" val="27921588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685799" y="2904565"/>
            <a:ext cx="3456432" cy="331413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366858" y="2904067"/>
            <a:ext cx="3456432" cy="3314618"/>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8051801" y="2904565"/>
            <a:ext cx="3456432" cy="331413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3" name="Date Placeholder 3"/>
          <p:cNvSpPr>
            <a:spLocks noGrp="1"/>
          </p:cNvSpPr>
          <p:nvPr>
            <p:ph type="dt" sz="half" idx="18"/>
          </p:nvPr>
        </p:nvSpPr>
        <p:spPr/>
        <p:txBody>
          <a:bodyPr/>
          <a:lstStyle>
            <a:lvl1pPr>
              <a:defRPr/>
            </a:lvl1pPr>
          </a:lstStyle>
          <a:p>
            <a:pPr>
              <a:defRPr/>
            </a:pPr>
            <a:fld id="{1DA018F1-1C66-436A-9482-86D081967FB2}" type="datetimeFigureOut">
              <a:rPr lang="sr-Latn-BA"/>
              <a:pPr>
                <a:defRPr/>
              </a:pPr>
              <a:t>8.4.2014</a:t>
            </a:fld>
            <a:endParaRPr lang="sr-Latn-BA"/>
          </a:p>
        </p:txBody>
      </p:sp>
      <p:sp>
        <p:nvSpPr>
          <p:cNvPr id="14" name="Footer Placeholder 4"/>
          <p:cNvSpPr>
            <a:spLocks noGrp="1"/>
          </p:cNvSpPr>
          <p:nvPr>
            <p:ph type="ftr" sz="quarter" idx="19"/>
          </p:nvPr>
        </p:nvSpPr>
        <p:spPr/>
        <p:txBody>
          <a:bodyPr/>
          <a:lstStyle>
            <a:lvl1pPr>
              <a:defRPr/>
            </a:lvl1pPr>
          </a:lstStyle>
          <a:p>
            <a:pPr>
              <a:defRPr/>
            </a:pPr>
            <a:endParaRPr lang="sr-Latn-BA"/>
          </a:p>
        </p:txBody>
      </p:sp>
      <p:sp>
        <p:nvSpPr>
          <p:cNvPr id="16" name="Slide Number Placeholder 5"/>
          <p:cNvSpPr>
            <a:spLocks noGrp="1"/>
          </p:cNvSpPr>
          <p:nvPr>
            <p:ph type="sldNum" sz="quarter" idx="20"/>
          </p:nvPr>
        </p:nvSpPr>
        <p:spPr/>
        <p:txBody>
          <a:bodyPr/>
          <a:lstStyle>
            <a:lvl1pPr>
              <a:defRPr/>
            </a:lvl1pPr>
          </a:lstStyle>
          <a:p>
            <a:pPr>
              <a:defRPr/>
            </a:pPr>
            <a:fld id="{AE724321-A74E-4923-A02E-18F684AD9C65}" type="slidenum">
              <a:rPr lang="sr-Latn-BA"/>
              <a:pPr>
                <a:defRPr/>
              </a:pPr>
              <a:t>‹#›</a:t>
            </a:fld>
            <a:endParaRPr lang="sr-Latn-BA"/>
          </a:p>
        </p:txBody>
      </p:sp>
    </p:spTree>
    <p:extLst>
      <p:ext uri="{BB962C8B-B14F-4D97-AF65-F5344CB8AC3E}">
        <p14:creationId xmlns:p14="http://schemas.microsoft.com/office/powerpoint/2010/main" val="15220643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smtClean="0"/>
              <a:t>Click icon to add picture</a:t>
            </a:r>
            <a:endParaRPr lang="en-US" noProof="0" dirty="0"/>
          </a:p>
        </p:txBody>
      </p:sp>
      <p:sp>
        <p:nvSpPr>
          <p:cNvPr id="21" name="Text Placeholder 3"/>
          <p:cNvSpPr>
            <a:spLocks noGrp="1"/>
          </p:cNvSpPr>
          <p:nvPr>
            <p:ph type="body" sz="half" idx="18"/>
          </p:nvPr>
        </p:nvSpPr>
        <p:spPr>
          <a:xfrm>
            <a:off x="688618" y="4873764"/>
            <a:ext cx="3451582" cy="1344921"/>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smtClean="0"/>
              <a:t>Click icon to add picture</a:t>
            </a:r>
            <a:endParaRPr lang="en-US" noProof="0" dirty="0"/>
          </a:p>
        </p:txBody>
      </p:sp>
      <p:sp>
        <p:nvSpPr>
          <p:cNvPr id="24" name="Text Placeholder 3"/>
          <p:cNvSpPr>
            <a:spLocks noGrp="1"/>
          </p:cNvSpPr>
          <p:nvPr>
            <p:ph type="body" sz="half" idx="19"/>
          </p:nvPr>
        </p:nvSpPr>
        <p:spPr>
          <a:xfrm>
            <a:off x="4374264" y="4873763"/>
            <a:ext cx="3448935" cy="1344921"/>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smtClean="0"/>
              <a:t>Click icon to add picture</a:t>
            </a:r>
            <a:endParaRPr lang="en-US" noProof="0" dirty="0"/>
          </a:p>
        </p:txBody>
      </p:sp>
      <p:sp>
        <p:nvSpPr>
          <p:cNvPr id="27" name="Text Placeholder 3"/>
          <p:cNvSpPr>
            <a:spLocks noGrp="1"/>
          </p:cNvSpPr>
          <p:nvPr>
            <p:ph type="body" sz="half" idx="20"/>
          </p:nvPr>
        </p:nvSpPr>
        <p:spPr>
          <a:xfrm>
            <a:off x="8049731" y="4873761"/>
            <a:ext cx="3452445" cy="1344921"/>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2" name="Date Placeholder 3"/>
          <p:cNvSpPr>
            <a:spLocks noGrp="1"/>
          </p:cNvSpPr>
          <p:nvPr>
            <p:ph type="dt" sz="half" idx="23"/>
          </p:nvPr>
        </p:nvSpPr>
        <p:spPr/>
        <p:txBody>
          <a:bodyPr/>
          <a:lstStyle>
            <a:lvl1pPr>
              <a:defRPr/>
            </a:lvl1pPr>
          </a:lstStyle>
          <a:p>
            <a:pPr>
              <a:defRPr/>
            </a:pPr>
            <a:fld id="{E39FA9D1-544B-4964-8EFD-E2788FCD284D}" type="datetimeFigureOut">
              <a:rPr lang="sr-Latn-BA"/>
              <a:pPr>
                <a:defRPr/>
              </a:pPr>
              <a:t>8.4.2014</a:t>
            </a:fld>
            <a:endParaRPr lang="sr-Latn-BA"/>
          </a:p>
        </p:txBody>
      </p:sp>
      <p:sp>
        <p:nvSpPr>
          <p:cNvPr id="13" name="Footer Placeholder 4"/>
          <p:cNvSpPr>
            <a:spLocks noGrp="1"/>
          </p:cNvSpPr>
          <p:nvPr>
            <p:ph type="ftr" sz="quarter" idx="24"/>
          </p:nvPr>
        </p:nvSpPr>
        <p:spPr/>
        <p:txBody>
          <a:bodyPr/>
          <a:lstStyle>
            <a:lvl1pPr>
              <a:defRPr/>
            </a:lvl1pPr>
          </a:lstStyle>
          <a:p>
            <a:pPr>
              <a:defRPr/>
            </a:pPr>
            <a:endParaRPr lang="sr-Latn-BA"/>
          </a:p>
        </p:txBody>
      </p:sp>
      <p:sp>
        <p:nvSpPr>
          <p:cNvPr id="14" name="Slide Number Placeholder 5"/>
          <p:cNvSpPr>
            <a:spLocks noGrp="1"/>
          </p:cNvSpPr>
          <p:nvPr>
            <p:ph type="sldNum" sz="quarter" idx="25"/>
          </p:nvPr>
        </p:nvSpPr>
        <p:spPr/>
        <p:txBody>
          <a:bodyPr/>
          <a:lstStyle>
            <a:lvl1pPr>
              <a:defRPr/>
            </a:lvl1pPr>
          </a:lstStyle>
          <a:p>
            <a:pPr>
              <a:defRPr/>
            </a:pPr>
            <a:fld id="{03324A20-0A10-4C89-A0E0-5B9B8928E894}" type="slidenum">
              <a:rPr lang="sr-Latn-BA"/>
              <a:pPr>
                <a:defRPr/>
              </a:pPr>
              <a:t>‹#›</a:t>
            </a:fld>
            <a:endParaRPr lang="sr-Latn-BA"/>
          </a:p>
        </p:txBody>
      </p:sp>
    </p:spTree>
    <p:extLst>
      <p:ext uri="{BB962C8B-B14F-4D97-AF65-F5344CB8AC3E}">
        <p14:creationId xmlns:p14="http://schemas.microsoft.com/office/powerpoint/2010/main" val="19133896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61A6EA00-D9F1-45A5-AF78-7EAB4CEEA8A5}" type="datetimeFigureOut">
              <a:rPr lang="sr-Latn-BA"/>
              <a:pPr>
                <a:defRPr/>
              </a:pPr>
              <a:t>8.4.2014</a:t>
            </a:fld>
            <a:endParaRPr lang="sr-Latn-BA"/>
          </a:p>
        </p:txBody>
      </p:sp>
      <p:sp>
        <p:nvSpPr>
          <p:cNvPr id="5" name="Footer Placeholder 4"/>
          <p:cNvSpPr>
            <a:spLocks noGrp="1"/>
          </p:cNvSpPr>
          <p:nvPr>
            <p:ph type="ftr" sz="quarter" idx="11"/>
          </p:nvPr>
        </p:nvSpPr>
        <p:spPr/>
        <p:txBody>
          <a:bodyPr/>
          <a:lstStyle>
            <a:lvl1pPr>
              <a:defRPr/>
            </a:lvl1pPr>
          </a:lstStyle>
          <a:p>
            <a:pPr>
              <a:defRPr/>
            </a:pPr>
            <a:endParaRPr lang="sr-Latn-BA"/>
          </a:p>
        </p:txBody>
      </p:sp>
      <p:sp>
        <p:nvSpPr>
          <p:cNvPr id="6" name="Slide Number Placeholder 5"/>
          <p:cNvSpPr>
            <a:spLocks noGrp="1"/>
          </p:cNvSpPr>
          <p:nvPr>
            <p:ph type="sldNum" sz="quarter" idx="12"/>
          </p:nvPr>
        </p:nvSpPr>
        <p:spPr/>
        <p:txBody>
          <a:bodyPr/>
          <a:lstStyle>
            <a:lvl1pPr>
              <a:defRPr/>
            </a:lvl1pPr>
          </a:lstStyle>
          <a:p>
            <a:pPr>
              <a:defRPr/>
            </a:pPr>
            <a:fld id="{44EC67DE-7FCD-4175-A5E5-5FC944ED1B61}" type="slidenum">
              <a:rPr lang="sr-Latn-BA"/>
              <a:pPr>
                <a:defRPr/>
              </a:pPr>
              <a:t>‹#›</a:t>
            </a:fld>
            <a:endParaRPr lang="sr-Latn-BA"/>
          </a:p>
        </p:txBody>
      </p:sp>
    </p:spTree>
    <p:extLst>
      <p:ext uri="{BB962C8B-B14F-4D97-AF65-F5344CB8AC3E}">
        <p14:creationId xmlns:p14="http://schemas.microsoft.com/office/powerpoint/2010/main" val="17174878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4" name="Picture 7" descr="C0-HD-BT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375150"/>
            <a:ext cx="12192000" cy="248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a:xfrm>
            <a:off x="7813675" y="379413"/>
            <a:ext cx="2911475" cy="365125"/>
          </a:xfrm>
        </p:spPr>
        <p:txBody>
          <a:bodyPr/>
          <a:lstStyle>
            <a:lvl1pPr algn="r">
              <a:defRPr/>
            </a:lvl1pPr>
          </a:lstStyle>
          <a:p>
            <a:pPr>
              <a:defRPr/>
            </a:pPr>
            <a:fld id="{D4898536-475E-4D93-BCE2-30290EDE2F5C}" type="datetimeFigureOut">
              <a:rPr lang="sr-Latn-BA"/>
              <a:pPr>
                <a:defRPr/>
              </a:pPr>
              <a:t>8.4.2014</a:t>
            </a:fld>
            <a:endParaRPr lang="sr-Latn-BA"/>
          </a:p>
        </p:txBody>
      </p:sp>
      <p:sp>
        <p:nvSpPr>
          <p:cNvPr id="6" name="Footer Placeholder 4"/>
          <p:cNvSpPr>
            <a:spLocks noGrp="1"/>
          </p:cNvSpPr>
          <p:nvPr>
            <p:ph type="ftr" sz="quarter" idx="11"/>
          </p:nvPr>
        </p:nvSpPr>
        <p:spPr>
          <a:xfrm>
            <a:off x="685800" y="381000"/>
            <a:ext cx="6991350" cy="365125"/>
          </a:xfrm>
        </p:spPr>
        <p:txBody>
          <a:bodyPr/>
          <a:lstStyle>
            <a:lvl1pPr>
              <a:defRPr/>
            </a:lvl1pPr>
          </a:lstStyle>
          <a:p>
            <a:pPr>
              <a:defRPr/>
            </a:pPr>
            <a:endParaRPr lang="sr-Latn-BA"/>
          </a:p>
        </p:txBody>
      </p:sp>
      <p:sp>
        <p:nvSpPr>
          <p:cNvPr id="7" name="Slide Number Placeholder 5"/>
          <p:cNvSpPr>
            <a:spLocks noGrp="1"/>
          </p:cNvSpPr>
          <p:nvPr>
            <p:ph type="sldNum" sz="quarter" idx="12"/>
          </p:nvPr>
        </p:nvSpPr>
        <p:spPr>
          <a:xfrm>
            <a:off x="10861675" y="381000"/>
            <a:ext cx="644525" cy="365125"/>
          </a:xfrm>
        </p:spPr>
        <p:txBody>
          <a:bodyPr/>
          <a:lstStyle>
            <a:lvl1pPr>
              <a:defRPr/>
            </a:lvl1pPr>
          </a:lstStyle>
          <a:p>
            <a:pPr>
              <a:defRPr/>
            </a:pPr>
            <a:fld id="{88A1F081-19A2-43A1-B14D-C6EBA87C2717}" type="slidenum">
              <a:rPr lang="sr-Latn-BA"/>
              <a:pPr>
                <a:defRPr/>
              </a:pPr>
              <a:t>‹#›</a:t>
            </a:fld>
            <a:endParaRPr lang="sr-Latn-BA"/>
          </a:p>
        </p:txBody>
      </p:sp>
    </p:spTree>
    <p:extLst>
      <p:ext uri="{BB962C8B-B14F-4D97-AF65-F5344CB8AC3E}">
        <p14:creationId xmlns:p14="http://schemas.microsoft.com/office/powerpoint/2010/main" val="3617040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HD-ShadowLong.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243388"/>
            <a:ext cx="89677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HD-ShadowShort.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12250" y="4243388"/>
            <a:ext cx="30765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0" y="2590800"/>
            <a:ext cx="8967788" cy="165893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Rectangle 6"/>
          <p:cNvSpPr/>
          <p:nvPr/>
        </p:nvSpPr>
        <p:spPr>
          <a:xfrm>
            <a:off x="9112250" y="2590800"/>
            <a:ext cx="3076575" cy="16589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8" name="Date Placeholder 3"/>
          <p:cNvSpPr>
            <a:spLocks noGrp="1"/>
          </p:cNvSpPr>
          <p:nvPr>
            <p:ph type="dt" sz="half" idx="10"/>
          </p:nvPr>
        </p:nvSpPr>
        <p:spPr/>
        <p:txBody>
          <a:bodyPr/>
          <a:lstStyle>
            <a:lvl1pPr>
              <a:defRPr/>
            </a:lvl1pPr>
          </a:lstStyle>
          <a:p>
            <a:pPr>
              <a:defRPr/>
            </a:pPr>
            <a:fld id="{A964BBF7-FA57-4B4D-810A-11B43DCC7C6E}" type="datetimeFigureOut">
              <a:rPr lang="sr-Latn-BA"/>
              <a:pPr>
                <a:defRPr/>
              </a:pPr>
              <a:t>8.4.2014</a:t>
            </a:fld>
            <a:endParaRPr lang="sr-Latn-BA"/>
          </a:p>
        </p:txBody>
      </p:sp>
      <p:sp>
        <p:nvSpPr>
          <p:cNvPr id="9" name="Footer Placeholder 4"/>
          <p:cNvSpPr>
            <a:spLocks noGrp="1"/>
          </p:cNvSpPr>
          <p:nvPr>
            <p:ph type="ftr" sz="quarter" idx="11"/>
          </p:nvPr>
        </p:nvSpPr>
        <p:spPr/>
        <p:txBody>
          <a:bodyPr/>
          <a:lstStyle>
            <a:lvl1pPr>
              <a:defRPr/>
            </a:lvl1pPr>
          </a:lstStyle>
          <a:p>
            <a:pPr>
              <a:defRPr/>
            </a:pPr>
            <a:endParaRPr lang="sr-Latn-BA"/>
          </a:p>
        </p:txBody>
      </p:sp>
      <p:sp>
        <p:nvSpPr>
          <p:cNvPr id="10" name="Slide Number Placeholder 5"/>
          <p:cNvSpPr>
            <a:spLocks noGrp="1"/>
          </p:cNvSpPr>
          <p:nvPr>
            <p:ph type="sldNum" sz="quarter" idx="12"/>
          </p:nvPr>
        </p:nvSpPr>
        <p:spPr>
          <a:xfrm>
            <a:off x="9255125" y="2749550"/>
            <a:ext cx="1171575" cy="1357313"/>
          </a:xfrm>
        </p:spPr>
        <p:txBody>
          <a:bodyPr/>
          <a:lstStyle>
            <a:lvl1pPr>
              <a:defRPr/>
            </a:lvl1pPr>
          </a:lstStyle>
          <a:p>
            <a:pPr>
              <a:defRPr/>
            </a:pPr>
            <a:fld id="{FD4D0DEC-981B-46E9-898D-EEB6E30D2671}" type="slidenum">
              <a:rPr lang="sr-Latn-BA"/>
              <a:pPr>
                <a:defRPr/>
              </a:pPr>
              <a:t>‹#›</a:t>
            </a:fld>
            <a:endParaRPr lang="sr-Latn-BA"/>
          </a:p>
        </p:txBody>
      </p:sp>
    </p:spTree>
    <p:extLst>
      <p:ext uri="{BB962C8B-B14F-4D97-AF65-F5344CB8AC3E}">
        <p14:creationId xmlns:p14="http://schemas.microsoft.com/office/powerpoint/2010/main" val="30051002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7" descr="HD-ShadowLong.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970088"/>
            <a:ext cx="10437813"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85450" y="1971675"/>
            <a:ext cx="1603375"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0" y="609600"/>
            <a:ext cx="10437813" cy="1368425"/>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Rectangle 6"/>
          <p:cNvSpPr/>
          <p:nvPr/>
        </p:nvSpPr>
        <p:spPr>
          <a:xfrm>
            <a:off x="10585450" y="609600"/>
            <a:ext cx="1603375" cy="13684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3"/>
          <p:cNvSpPr>
            <a:spLocks noGrp="1"/>
          </p:cNvSpPr>
          <p:nvPr>
            <p:ph type="dt" sz="half" idx="10"/>
          </p:nvPr>
        </p:nvSpPr>
        <p:spPr/>
        <p:txBody>
          <a:bodyPr/>
          <a:lstStyle>
            <a:lvl1pPr>
              <a:defRPr/>
            </a:lvl1pPr>
          </a:lstStyle>
          <a:p>
            <a:pPr>
              <a:defRPr/>
            </a:pPr>
            <a:fld id="{9FDDB4AB-86A0-4E32-9BCB-EDC42C9839CE}" type="datetimeFigureOut">
              <a:rPr lang="sr-Latn-BA"/>
              <a:pPr>
                <a:defRPr/>
              </a:pPr>
              <a:t>8.4.2014</a:t>
            </a:fld>
            <a:endParaRPr lang="sr-Latn-BA"/>
          </a:p>
        </p:txBody>
      </p:sp>
      <p:sp>
        <p:nvSpPr>
          <p:cNvPr id="9" name="Footer Placeholder 4"/>
          <p:cNvSpPr>
            <a:spLocks noGrp="1"/>
          </p:cNvSpPr>
          <p:nvPr>
            <p:ph type="ftr" sz="quarter" idx="11"/>
          </p:nvPr>
        </p:nvSpPr>
        <p:spPr/>
        <p:txBody>
          <a:bodyPr/>
          <a:lstStyle>
            <a:lvl1pPr>
              <a:defRPr/>
            </a:lvl1pPr>
          </a:lstStyle>
          <a:p>
            <a:pPr>
              <a:defRPr/>
            </a:pPr>
            <a:endParaRPr lang="sr-Latn-BA"/>
          </a:p>
        </p:txBody>
      </p:sp>
      <p:sp>
        <p:nvSpPr>
          <p:cNvPr id="10" name="Slide Number Placeholder 5"/>
          <p:cNvSpPr>
            <a:spLocks noGrp="1"/>
          </p:cNvSpPr>
          <p:nvPr>
            <p:ph type="sldNum" sz="quarter" idx="12"/>
          </p:nvPr>
        </p:nvSpPr>
        <p:spPr/>
        <p:txBody>
          <a:bodyPr/>
          <a:lstStyle>
            <a:lvl1pPr>
              <a:defRPr/>
            </a:lvl1pPr>
          </a:lstStyle>
          <a:p>
            <a:pPr>
              <a:defRPr/>
            </a:pPr>
            <a:fld id="{13589101-A527-4A1F-9421-A68E9D1579F7}" type="slidenum">
              <a:rPr lang="sr-Latn-BA"/>
              <a:pPr>
                <a:defRPr/>
              </a:pPr>
              <a:t>‹#›</a:t>
            </a:fld>
            <a:endParaRPr lang="sr-Latn-BA"/>
          </a:p>
        </p:txBody>
      </p:sp>
    </p:spTree>
    <p:extLst>
      <p:ext uri="{BB962C8B-B14F-4D97-AF65-F5344CB8AC3E}">
        <p14:creationId xmlns:p14="http://schemas.microsoft.com/office/powerpoint/2010/main" val="14949343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C6B998DC-5B1C-4822-BB3A-2C766D7DED71}" type="datetimeFigureOut">
              <a:rPr lang="sr-Latn-BA"/>
              <a:pPr>
                <a:defRPr/>
              </a:pPr>
              <a:t>8.4.2014</a:t>
            </a:fld>
            <a:endParaRPr lang="sr-Latn-BA"/>
          </a:p>
        </p:txBody>
      </p:sp>
      <p:sp>
        <p:nvSpPr>
          <p:cNvPr id="5" name="Footer Placeholder 4"/>
          <p:cNvSpPr>
            <a:spLocks noGrp="1"/>
          </p:cNvSpPr>
          <p:nvPr>
            <p:ph type="ftr" sz="quarter" idx="11"/>
          </p:nvPr>
        </p:nvSpPr>
        <p:spPr/>
        <p:txBody>
          <a:bodyPr/>
          <a:lstStyle>
            <a:lvl1pPr>
              <a:defRPr/>
            </a:lvl1pPr>
          </a:lstStyle>
          <a:p>
            <a:pPr>
              <a:defRPr/>
            </a:pPr>
            <a:endParaRPr lang="sr-Latn-BA"/>
          </a:p>
        </p:txBody>
      </p:sp>
      <p:sp>
        <p:nvSpPr>
          <p:cNvPr id="6" name="Slide Number Placeholder 5"/>
          <p:cNvSpPr>
            <a:spLocks noGrp="1"/>
          </p:cNvSpPr>
          <p:nvPr>
            <p:ph type="sldNum" sz="quarter" idx="12"/>
          </p:nvPr>
        </p:nvSpPr>
        <p:spPr/>
        <p:txBody>
          <a:bodyPr/>
          <a:lstStyle>
            <a:lvl1pPr>
              <a:defRPr/>
            </a:lvl1pPr>
          </a:lstStyle>
          <a:p>
            <a:pPr>
              <a:defRPr/>
            </a:pPr>
            <a:fld id="{C6E5CA1F-EFC3-4A98-8ACC-20C0A8C87BBE}" type="slidenum">
              <a:rPr lang="sr-Latn-BA"/>
              <a:pPr>
                <a:defRPr/>
              </a:pPr>
              <a:t>‹#›</a:t>
            </a:fld>
            <a:endParaRPr lang="sr-Latn-BA"/>
          </a:p>
        </p:txBody>
      </p:sp>
    </p:spTree>
    <p:extLst>
      <p:ext uri="{BB962C8B-B14F-4D97-AF65-F5344CB8AC3E}">
        <p14:creationId xmlns:p14="http://schemas.microsoft.com/office/powerpoint/2010/main" val="5459253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7" descr="HD-ShadowLong.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086225"/>
            <a:ext cx="10437813"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85450" y="4087813"/>
            <a:ext cx="1603375"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0" y="2725738"/>
            <a:ext cx="10437813" cy="1368425"/>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Rectangle 6"/>
          <p:cNvSpPr/>
          <p:nvPr/>
        </p:nvSpPr>
        <p:spPr>
          <a:xfrm>
            <a:off x="10585450" y="2725738"/>
            <a:ext cx="1603375" cy="13684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ormAutofit/>
          </a:bodyPr>
          <a:lstStyle>
            <a:lvl1pPr algn="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8" name="Date Placeholder 3"/>
          <p:cNvSpPr>
            <a:spLocks noGrp="1"/>
          </p:cNvSpPr>
          <p:nvPr>
            <p:ph type="dt" sz="half" idx="10"/>
          </p:nvPr>
        </p:nvSpPr>
        <p:spPr/>
        <p:txBody>
          <a:bodyPr/>
          <a:lstStyle>
            <a:lvl1pPr>
              <a:defRPr/>
            </a:lvl1pPr>
          </a:lstStyle>
          <a:p>
            <a:pPr>
              <a:defRPr/>
            </a:pPr>
            <a:fld id="{FB13E21B-8AE2-4792-A3E8-A0E74251AF49}" type="datetimeFigureOut">
              <a:rPr lang="sr-Latn-BA"/>
              <a:pPr>
                <a:defRPr/>
              </a:pPr>
              <a:t>8.4.2014</a:t>
            </a:fld>
            <a:endParaRPr lang="sr-Latn-BA"/>
          </a:p>
        </p:txBody>
      </p:sp>
      <p:sp>
        <p:nvSpPr>
          <p:cNvPr id="9" name="Footer Placeholder 4"/>
          <p:cNvSpPr>
            <a:spLocks noGrp="1"/>
          </p:cNvSpPr>
          <p:nvPr>
            <p:ph type="ftr" sz="quarter" idx="11"/>
          </p:nvPr>
        </p:nvSpPr>
        <p:spPr/>
        <p:txBody>
          <a:bodyPr/>
          <a:lstStyle>
            <a:lvl1pPr>
              <a:defRPr/>
            </a:lvl1pPr>
          </a:lstStyle>
          <a:p>
            <a:pPr>
              <a:defRPr/>
            </a:pPr>
            <a:endParaRPr lang="sr-Latn-BA"/>
          </a:p>
        </p:txBody>
      </p:sp>
      <p:sp>
        <p:nvSpPr>
          <p:cNvPr id="10" name="Slide Number Placeholder 5"/>
          <p:cNvSpPr>
            <a:spLocks noGrp="1"/>
          </p:cNvSpPr>
          <p:nvPr>
            <p:ph type="sldNum" sz="quarter" idx="12"/>
          </p:nvPr>
        </p:nvSpPr>
        <p:spPr>
          <a:xfrm>
            <a:off x="10729913" y="2870200"/>
            <a:ext cx="1154112" cy="1090613"/>
          </a:xfrm>
        </p:spPr>
        <p:txBody>
          <a:bodyPr/>
          <a:lstStyle>
            <a:lvl1pPr>
              <a:defRPr/>
            </a:lvl1pPr>
          </a:lstStyle>
          <a:p>
            <a:pPr>
              <a:defRPr/>
            </a:pPr>
            <a:fld id="{550C4E15-7E8D-4B5A-B2DB-D0A272029D87}" type="slidenum">
              <a:rPr lang="sr-Latn-BA"/>
              <a:pPr>
                <a:defRPr/>
              </a:pPr>
              <a:t>‹#›</a:t>
            </a:fld>
            <a:endParaRPr lang="sr-Latn-BA"/>
          </a:p>
        </p:txBody>
      </p:sp>
    </p:spTree>
    <p:extLst>
      <p:ext uri="{BB962C8B-B14F-4D97-AF65-F5344CB8AC3E}">
        <p14:creationId xmlns:p14="http://schemas.microsoft.com/office/powerpoint/2010/main" val="34372619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7" descr="HD-ShadowLong.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970088"/>
            <a:ext cx="10437813"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85450" y="1971675"/>
            <a:ext cx="1603375"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0" y="609600"/>
            <a:ext cx="10437813" cy="1368425"/>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0585450" y="609600"/>
            <a:ext cx="1603375" cy="13684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Date Placeholder 4"/>
          <p:cNvSpPr>
            <a:spLocks noGrp="1"/>
          </p:cNvSpPr>
          <p:nvPr>
            <p:ph type="dt" sz="half" idx="10"/>
          </p:nvPr>
        </p:nvSpPr>
        <p:spPr/>
        <p:txBody>
          <a:bodyPr/>
          <a:lstStyle>
            <a:lvl1pPr>
              <a:defRPr/>
            </a:lvl1pPr>
          </a:lstStyle>
          <a:p>
            <a:pPr>
              <a:defRPr/>
            </a:pPr>
            <a:fld id="{D4A3D00D-4DD8-460F-B609-EF54A7ED3449}" type="datetimeFigureOut">
              <a:rPr lang="sr-Latn-BA"/>
              <a:pPr>
                <a:defRPr/>
              </a:pPr>
              <a:t>8.4.2014</a:t>
            </a:fld>
            <a:endParaRPr lang="sr-Latn-BA"/>
          </a:p>
        </p:txBody>
      </p:sp>
      <p:sp>
        <p:nvSpPr>
          <p:cNvPr id="10" name="Footer Placeholder 5"/>
          <p:cNvSpPr>
            <a:spLocks noGrp="1"/>
          </p:cNvSpPr>
          <p:nvPr>
            <p:ph type="ftr" sz="quarter" idx="11"/>
          </p:nvPr>
        </p:nvSpPr>
        <p:spPr/>
        <p:txBody>
          <a:bodyPr/>
          <a:lstStyle>
            <a:lvl1pPr>
              <a:defRPr/>
            </a:lvl1pPr>
          </a:lstStyle>
          <a:p>
            <a:pPr>
              <a:defRPr/>
            </a:pPr>
            <a:endParaRPr lang="sr-Latn-BA"/>
          </a:p>
        </p:txBody>
      </p:sp>
      <p:sp>
        <p:nvSpPr>
          <p:cNvPr id="11" name="Slide Number Placeholder 6"/>
          <p:cNvSpPr>
            <a:spLocks noGrp="1"/>
          </p:cNvSpPr>
          <p:nvPr>
            <p:ph type="sldNum" sz="quarter" idx="12"/>
          </p:nvPr>
        </p:nvSpPr>
        <p:spPr/>
        <p:txBody>
          <a:bodyPr/>
          <a:lstStyle>
            <a:lvl1pPr>
              <a:defRPr/>
            </a:lvl1pPr>
          </a:lstStyle>
          <a:p>
            <a:pPr>
              <a:defRPr/>
            </a:pPr>
            <a:fld id="{B05BFEE0-12C3-41A8-BF4D-8227347E45EF}" type="slidenum">
              <a:rPr lang="sr-Latn-BA"/>
              <a:pPr>
                <a:defRPr/>
              </a:pPr>
              <a:t>‹#›</a:t>
            </a:fld>
            <a:endParaRPr lang="sr-Latn-BA"/>
          </a:p>
        </p:txBody>
      </p:sp>
    </p:spTree>
    <p:extLst>
      <p:ext uri="{BB962C8B-B14F-4D97-AF65-F5344CB8AC3E}">
        <p14:creationId xmlns:p14="http://schemas.microsoft.com/office/powerpoint/2010/main" val="20515404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7" descr="HD-ShadowLong.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970088"/>
            <a:ext cx="10437813"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85450" y="1971675"/>
            <a:ext cx="1603375"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0" y="609600"/>
            <a:ext cx="10437813" cy="1368425"/>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450" y="609600"/>
            <a:ext cx="1603375" cy="13684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Date Placeholder 6"/>
          <p:cNvSpPr>
            <a:spLocks noGrp="1"/>
          </p:cNvSpPr>
          <p:nvPr>
            <p:ph type="dt" sz="half" idx="10"/>
          </p:nvPr>
        </p:nvSpPr>
        <p:spPr/>
        <p:txBody>
          <a:bodyPr/>
          <a:lstStyle>
            <a:lvl1pPr>
              <a:defRPr/>
            </a:lvl1pPr>
          </a:lstStyle>
          <a:p>
            <a:pPr>
              <a:defRPr/>
            </a:pPr>
            <a:fld id="{B1D4CD78-A02E-433A-83BA-32CF4051CA30}" type="datetimeFigureOut">
              <a:rPr lang="sr-Latn-BA"/>
              <a:pPr>
                <a:defRPr/>
              </a:pPr>
              <a:t>8.4.2014</a:t>
            </a:fld>
            <a:endParaRPr lang="sr-Latn-BA"/>
          </a:p>
        </p:txBody>
      </p:sp>
      <p:sp>
        <p:nvSpPr>
          <p:cNvPr id="12" name="Footer Placeholder 7"/>
          <p:cNvSpPr>
            <a:spLocks noGrp="1"/>
          </p:cNvSpPr>
          <p:nvPr>
            <p:ph type="ftr" sz="quarter" idx="11"/>
          </p:nvPr>
        </p:nvSpPr>
        <p:spPr/>
        <p:txBody>
          <a:bodyPr/>
          <a:lstStyle>
            <a:lvl1pPr>
              <a:defRPr/>
            </a:lvl1pPr>
          </a:lstStyle>
          <a:p>
            <a:pPr>
              <a:defRPr/>
            </a:pPr>
            <a:endParaRPr lang="sr-Latn-BA"/>
          </a:p>
        </p:txBody>
      </p:sp>
      <p:sp>
        <p:nvSpPr>
          <p:cNvPr id="13" name="Slide Number Placeholder 8"/>
          <p:cNvSpPr>
            <a:spLocks noGrp="1"/>
          </p:cNvSpPr>
          <p:nvPr>
            <p:ph type="sldNum" sz="quarter" idx="12"/>
          </p:nvPr>
        </p:nvSpPr>
        <p:spPr/>
        <p:txBody>
          <a:bodyPr/>
          <a:lstStyle>
            <a:lvl1pPr>
              <a:defRPr/>
            </a:lvl1pPr>
          </a:lstStyle>
          <a:p>
            <a:pPr>
              <a:defRPr/>
            </a:pPr>
            <a:fld id="{9C54CB99-0A97-4309-8E82-C3FD8E5FD063}" type="slidenum">
              <a:rPr lang="sr-Latn-BA"/>
              <a:pPr>
                <a:defRPr/>
              </a:pPr>
              <a:t>‹#›</a:t>
            </a:fld>
            <a:endParaRPr lang="sr-Latn-BA"/>
          </a:p>
        </p:txBody>
      </p:sp>
    </p:spTree>
    <p:extLst>
      <p:ext uri="{BB962C8B-B14F-4D97-AF65-F5344CB8AC3E}">
        <p14:creationId xmlns:p14="http://schemas.microsoft.com/office/powerpoint/2010/main" val="31952669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7" descr="HD-ShadowLong.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970088"/>
            <a:ext cx="10437813"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85450" y="1971675"/>
            <a:ext cx="1603375"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609600"/>
            <a:ext cx="10437813" cy="1368425"/>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0585450" y="609600"/>
            <a:ext cx="1603375" cy="13684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lvl1pPr>
              <a:defRPr/>
            </a:lvl1pPr>
          </a:lstStyle>
          <a:p>
            <a:pPr>
              <a:defRPr/>
            </a:pPr>
            <a:fld id="{DE7CA536-0A3E-4B44-A076-934633FC90BD}" type="datetimeFigureOut">
              <a:rPr lang="sr-Latn-BA"/>
              <a:pPr>
                <a:defRPr/>
              </a:pPr>
              <a:t>8.4.2014</a:t>
            </a:fld>
            <a:endParaRPr lang="sr-Latn-BA"/>
          </a:p>
        </p:txBody>
      </p:sp>
      <p:sp>
        <p:nvSpPr>
          <p:cNvPr id="8" name="Footer Placeholder 3"/>
          <p:cNvSpPr>
            <a:spLocks noGrp="1"/>
          </p:cNvSpPr>
          <p:nvPr>
            <p:ph type="ftr" sz="quarter" idx="11"/>
          </p:nvPr>
        </p:nvSpPr>
        <p:spPr/>
        <p:txBody>
          <a:bodyPr/>
          <a:lstStyle>
            <a:lvl1pPr>
              <a:defRPr/>
            </a:lvl1pPr>
          </a:lstStyle>
          <a:p>
            <a:pPr>
              <a:defRPr/>
            </a:pPr>
            <a:endParaRPr lang="sr-Latn-BA"/>
          </a:p>
        </p:txBody>
      </p:sp>
      <p:sp>
        <p:nvSpPr>
          <p:cNvPr id="9" name="Slide Number Placeholder 4"/>
          <p:cNvSpPr>
            <a:spLocks noGrp="1"/>
          </p:cNvSpPr>
          <p:nvPr>
            <p:ph type="sldNum" sz="quarter" idx="12"/>
          </p:nvPr>
        </p:nvSpPr>
        <p:spPr/>
        <p:txBody>
          <a:bodyPr/>
          <a:lstStyle>
            <a:lvl1pPr>
              <a:defRPr/>
            </a:lvl1pPr>
          </a:lstStyle>
          <a:p>
            <a:pPr>
              <a:defRPr/>
            </a:pPr>
            <a:fld id="{94764D08-F1C7-4349-AB52-67D2A25429BF}" type="slidenum">
              <a:rPr lang="sr-Latn-BA"/>
              <a:pPr>
                <a:defRPr/>
              </a:pPr>
              <a:t>‹#›</a:t>
            </a:fld>
            <a:endParaRPr lang="sr-Latn-BA"/>
          </a:p>
        </p:txBody>
      </p:sp>
    </p:spTree>
    <p:extLst>
      <p:ext uri="{BB962C8B-B14F-4D97-AF65-F5344CB8AC3E}">
        <p14:creationId xmlns:p14="http://schemas.microsoft.com/office/powerpoint/2010/main" val="5535135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7" descr="HD-ShadowShort.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85450" y="1971675"/>
            <a:ext cx="1603375"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0585450" y="609600"/>
            <a:ext cx="1603375" cy="13684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1"/>
          <p:cNvSpPr>
            <a:spLocks noGrp="1"/>
          </p:cNvSpPr>
          <p:nvPr>
            <p:ph type="dt" sz="half" idx="10"/>
          </p:nvPr>
        </p:nvSpPr>
        <p:spPr/>
        <p:txBody>
          <a:bodyPr/>
          <a:lstStyle>
            <a:lvl1pPr>
              <a:defRPr/>
            </a:lvl1pPr>
          </a:lstStyle>
          <a:p>
            <a:pPr>
              <a:defRPr/>
            </a:pPr>
            <a:fld id="{0F727765-3031-468B-B9FC-74854C638502}" type="datetimeFigureOut">
              <a:rPr lang="sr-Latn-BA"/>
              <a:pPr>
                <a:defRPr/>
              </a:pPr>
              <a:t>8.4.2014</a:t>
            </a:fld>
            <a:endParaRPr lang="sr-Latn-BA"/>
          </a:p>
        </p:txBody>
      </p:sp>
      <p:sp>
        <p:nvSpPr>
          <p:cNvPr id="5" name="Footer Placeholder 2"/>
          <p:cNvSpPr>
            <a:spLocks noGrp="1"/>
          </p:cNvSpPr>
          <p:nvPr>
            <p:ph type="ftr" sz="quarter" idx="11"/>
          </p:nvPr>
        </p:nvSpPr>
        <p:spPr/>
        <p:txBody>
          <a:bodyPr/>
          <a:lstStyle>
            <a:lvl1pPr>
              <a:defRPr/>
            </a:lvl1pPr>
          </a:lstStyle>
          <a:p>
            <a:pPr>
              <a:defRPr/>
            </a:pPr>
            <a:endParaRPr lang="sr-Latn-BA"/>
          </a:p>
        </p:txBody>
      </p:sp>
      <p:sp>
        <p:nvSpPr>
          <p:cNvPr id="6" name="Slide Number Placeholder 3"/>
          <p:cNvSpPr>
            <a:spLocks noGrp="1"/>
          </p:cNvSpPr>
          <p:nvPr>
            <p:ph type="sldNum" sz="quarter" idx="12"/>
          </p:nvPr>
        </p:nvSpPr>
        <p:spPr/>
        <p:txBody>
          <a:bodyPr/>
          <a:lstStyle>
            <a:lvl1pPr>
              <a:defRPr/>
            </a:lvl1pPr>
          </a:lstStyle>
          <a:p>
            <a:pPr>
              <a:defRPr/>
            </a:pPr>
            <a:fld id="{A1CCF965-4E3D-44B7-A3E7-26E3E9C185CF}" type="slidenum">
              <a:rPr lang="sr-Latn-BA"/>
              <a:pPr>
                <a:defRPr/>
              </a:pPr>
              <a:t>‹#›</a:t>
            </a:fld>
            <a:endParaRPr lang="sr-Latn-BA"/>
          </a:p>
        </p:txBody>
      </p:sp>
    </p:spTree>
    <p:extLst>
      <p:ext uri="{BB962C8B-B14F-4D97-AF65-F5344CB8AC3E}">
        <p14:creationId xmlns:p14="http://schemas.microsoft.com/office/powerpoint/2010/main" val="5123350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7" descr="HD-ShadowLong.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970088"/>
            <a:ext cx="10437813"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85450" y="1971675"/>
            <a:ext cx="1603375"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0" y="609600"/>
            <a:ext cx="10437813" cy="1368425"/>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0585450" y="609600"/>
            <a:ext cx="1603375" cy="13684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9" name="Date Placeholder 4"/>
          <p:cNvSpPr>
            <a:spLocks noGrp="1"/>
          </p:cNvSpPr>
          <p:nvPr>
            <p:ph type="dt" sz="half" idx="10"/>
          </p:nvPr>
        </p:nvSpPr>
        <p:spPr/>
        <p:txBody>
          <a:bodyPr/>
          <a:lstStyle>
            <a:lvl1pPr>
              <a:defRPr/>
            </a:lvl1pPr>
          </a:lstStyle>
          <a:p>
            <a:pPr>
              <a:defRPr/>
            </a:pPr>
            <a:fld id="{A96C929C-77EE-4C18-B94E-A63C27B76307}" type="datetimeFigureOut">
              <a:rPr lang="sr-Latn-BA"/>
              <a:pPr>
                <a:defRPr/>
              </a:pPr>
              <a:t>8.4.2014</a:t>
            </a:fld>
            <a:endParaRPr lang="sr-Latn-BA"/>
          </a:p>
        </p:txBody>
      </p:sp>
      <p:sp>
        <p:nvSpPr>
          <p:cNvPr id="10" name="Footer Placeholder 5"/>
          <p:cNvSpPr>
            <a:spLocks noGrp="1"/>
          </p:cNvSpPr>
          <p:nvPr>
            <p:ph type="ftr" sz="quarter" idx="11"/>
          </p:nvPr>
        </p:nvSpPr>
        <p:spPr/>
        <p:txBody>
          <a:bodyPr/>
          <a:lstStyle>
            <a:lvl1pPr>
              <a:defRPr/>
            </a:lvl1pPr>
          </a:lstStyle>
          <a:p>
            <a:pPr>
              <a:defRPr/>
            </a:pPr>
            <a:endParaRPr lang="sr-Latn-BA"/>
          </a:p>
        </p:txBody>
      </p:sp>
      <p:sp>
        <p:nvSpPr>
          <p:cNvPr id="11" name="Slide Number Placeholder 6"/>
          <p:cNvSpPr>
            <a:spLocks noGrp="1"/>
          </p:cNvSpPr>
          <p:nvPr>
            <p:ph type="sldNum" sz="quarter" idx="12"/>
          </p:nvPr>
        </p:nvSpPr>
        <p:spPr/>
        <p:txBody>
          <a:bodyPr/>
          <a:lstStyle>
            <a:lvl1pPr>
              <a:defRPr/>
            </a:lvl1pPr>
          </a:lstStyle>
          <a:p>
            <a:pPr>
              <a:defRPr/>
            </a:pPr>
            <a:fld id="{F3AA4099-5C2F-482D-AC5B-6D961519532F}" type="slidenum">
              <a:rPr lang="sr-Latn-BA"/>
              <a:pPr>
                <a:defRPr/>
              </a:pPr>
              <a:t>‹#›</a:t>
            </a:fld>
            <a:endParaRPr lang="sr-Latn-BA"/>
          </a:p>
        </p:txBody>
      </p:sp>
    </p:spTree>
    <p:extLst>
      <p:ext uri="{BB962C8B-B14F-4D97-AF65-F5344CB8AC3E}">
        <p14:creationId xmlns:p14="http://schemas.microsoft.com/office/powerpoint/2010/main" val="26932196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7" descr="HD-ShadowLong.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970088"/>
            <a:ext cx="10437813"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85450" y="1971675"/>
            <a:ext cx="1603375"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0" y="609600"/>
            <a:ext cx="10437813" cy="1368425"/>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0585450" y="609600"/>
            <a:ext cx="1603375" cy="13684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ormAutofit/>
          </a:bodyPr>
          <a:lstStyle>
            <a:lvl1pPr>
              <a:defRPr sz="36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9" name="Date Placeholder 4"/>
          <p:cNvSpPr>
            <a:spLocks noGrp="1"/>
          </p:cNvSpPr>
          <p:nvPr>
            <p:ph type="dt" sz="half" idx="10"/>
          </p:nvPr>
        </p:nvSpPr>
        <p:spPr/>
        <p:txBody>
          <a:bodyPr/>
          <a:lstStyle>
            <a:lvl1pPr>
              <a:defRPr/>
            </a:lvl1pPr>
          </a:lstStyle>
          <a:p>
            <a:pPr>
              <a:defRPr/>
            </a:pPr>
            <a:fld id="{08C27856-095F-4041-9EF8-4AEC30B33CB5}" type="datetimeFigureOut">
              <a:rPr lang="sr-Latn-BA"/>
              <a:pPr>
                <a:defRPr/>
              </a:pPr>
              <a:t>8.4.2014</a:t>
            </a:fld>
            <a:endParaRPr lang="sr-Latn-BA"/>
          </a:p>
        </p:txBody>
      </p:sp>
      <p:sp>
        <p:nvSpPr>
          <p:cNvPr id="10" name="Footer Placeholder 5"/>
          <p:cNvSpPr>
            <a:spLocks noGrp="1"/>
          </p:cNvSpPr>
          <p:nvPr>
            <p:ph type="ftr" sz="quarter" idx="11"/>
          </p:nvPr>
        </p:nvSpPr>
        <p:spPr/>
        <p:txBody>
          <a:bodyPr/>
          <a:lstStyle>
            <a:lvl1pPr>
              <a:defRPr/>
            </a:lvl1pPr>
          </a:lstStyle>
          <a:p>
            <a:pPr>
              <a:defRPr/>
            </a:pPr>
            <a:endParaRPr lang="sr-Latn-BA"/>
          </a:p>
        </p:txBody>
      </p:sp>
      <p:sp>
        <p:nvSpPr>
          <p:cNvPr id="11" name="Slide Number Placeholder 6"/>
          <p:cNvSpPr>
            <a:spLocks noGrp="1"/>
          </p:cNvSpPr>
          <p:nvPr>
            <p:ph type="sldNum" sz="quarter" idx="12"/>
          </p:nvPr>
        </p:nvSpPr>
        <p:spPr/>
        <p:txBody>
          <a:bodyPr/>
          <a:lstStyle>
            <a:lvl1pPr>
              <a:defRPr/>
            </a:lvl1pPr>
          </a:lstStyle>
          <a:p>
            <a:pPr>
              <a:defRPr/>
            </a:pPr>
            <a:fld id="{D4CE2BF1-E198-479A-8FA6-E6E6AA306897}" type="slidenum">
              <a:rPr lang="sr-Latn-BA"/>
              <a:pPr>
                <a:defRPr/>
              </a:pPr>
              <a:t>‹#›</a:t>
            </a:fld>
            <a:endParaRPr lang="sr-Latn-BA"/>
          </a:p>
        </p:txBody>
      </p:sp>
    </p:spTree>
    <p:extLst>
      <p:ext uri="{BB962C8B-B14F-4D97-AF65-F5344CB8AC3E}">
        <p14:creationId xmlns:p14="http://schemas.microsoft.com/office/powerpoint/2010/main" val="33996357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5" name="Picture 7" descr="HD-ShadowLong.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929313"/>
            <a:ext cx="10437813"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85450" y="5929313"/>
            <a:ext cx="1603375"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0" y="4567238"/>
            <a:ext cx="10437813" cy="1368425"/>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0585450" y="4567238"/>
            <a:ext cx="1603375" cy="13684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9" name="Date Placeholder 4"/>
          <p:cNvSpPr>
            <a:spLocks noGrp="1"/>
          </p:cNvSpPr>
          <p:nvPr>
            <p:ph type="dt" sz="half" idx="10"/>
          </p:nvPr>
        </p:nvSpPr>
        <p:spPr/>
        <p:txBody>
          <a:bodyPr/>
          <a:lstStyle>
            <a:lvl1pPr>
              <a:defRPr/>
            </a:lvl1pPr>
          </a:lstStyle>
          <a:p>
            <a:pPr>
              <a:defRPr/>
            </a:pPr>
            <a:fld id="{F916AE2D-33DB-4B66-A100-5E1C0C3909F2}" type="datetimeFigureOut">
              <a:rPr lang="sr-Latn-BA"/>
              <a:pPr>
                <a:defRPr/>
              </a:pPr>
              <a:t>8.4.2014</a:t>
            </a:fld>
            <a:endParaRPr lang="sr-Latn-BA"/>
          </a:p>
        </p:txBody>
      </p:sp>
      <p:sp>
        <p:nvSpPr>
          <p:cNvPr id="10" name="Footer Placeholder 5"/>
          <p:cNvSpPr>
            <a:spLocks noGrp="1"/>
          </p:cNvSpPr>
          <p:nvPr>
            <p:ph type="ftr" sz="quarter" idx="11"/>
          </p:nvPr>
        </p:nvSpPr>
        <p:spPr/>
        <p:txBody>
          <a:bodyPr/>
          <a:lstStyle>
            <a:lvl1pPr>
              <a:defRPr/>
            </a:lvl1pPr>
          </a:lstStyle>
          <a:p>
            <a:pPr>
              <a:defRPr/>
            </a:pPr>
            <a:endParaRPr lang="sr-Latn-BA"/>
          </a:p>
        </p:txBody>
      </p:sp>
      <p:sp>
        <p:nvSpPr>
          <p:cNvPr id="11" name="Slide Number Placeholder 6"/>
          <p:cNvSpPr>
            <a:spLocks noGrp="1"/>
          </p:cNvSpPr>
          <p:nvPr>
            <p:ph type="sldNum" sz="quarter" idx="12"/>
          </p:nvPr>
        </p:nvSpPr>
        <p:spPr>
          <a:xfrm>
            <a:off x="10729913" y="4711700"/>
            <a:ext cx="1154112" cy="1090613"/>
          </a:xfrm>
        </p:spPr>
        <p:txBody>
          <a:bodyPr/>
          <a:lstStyle>
            <a:lvl1pPr>
              <a:defRPr/>
            </a:lvl1pPr>
          </a:lstStyle>
          <a:p>
            <a:pPr>
              <a:defRPr/>
            </a:pPr>
            <a:fld id="{DDC5CE1C-538F-4F08-9F94-68133065B859}" type="slidenum">
              <a:rPr lang="sr-Latn-BA"/>
              <a:pPr>
                <a:defRPr/>
              </a:pPr>
              <a:t>‹#›</a:t>
            </a:fld>
            <a:endParaRPr lang="sr-Latn-BA"/>
          </a:p>
        </p:txBody>
      </p:sp>
    </p:spTree>
    <p:extLst>
      <p:ext uri="{BB962C8B-B14F-4D97-AF65-F5344CB8AC3E}">
        <p14:creationId xmlns:p14="http://schemas.microsoft.com/office/powerpoint/2010/main" val="27989759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5" name="Picture 7" descr="HD-ShadowLong.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929313"/>
            <a:ext cx="10437813"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85450" y="5929313"/>
            <a:ext cx="1603375"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0" y="4567238"/>
            <a:ext cx="10437813" cy="1368425"/>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0585450" y="4567238"/>
            <a:ext cx="1603375" cy="13684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9" name="Date Placeholder 4"/>
          <p:cNvSpPr>
            <a:spLocks noGrp="1"/>
          </p:cNvSpPr>
          <p:nvPr>
            <p:ph type="dt" sz="half" idx="10"/>
          </p:nvPr>
        </p:nvSpPr>
        <p:spPr/>
        <p:txBody>
          <a:bodyPr/>
          <a:lstStyle>
            <a:lvl1pPr>
              <a:defRPr/>
            </a:lvl1pPr>
          </a:lstStyle>
          <a:p>
            <a:pPr>
              <a:defRPr/>
            </a:pPr>
            <a:fld id="{9A833E71-BB52-4282-9F82-97164C94ED79}" type="datetimeFigureOut">
              <a:rPr lang="sr-Latn-BA"/>
              <a:pPr>
                <a:defRPr/>
              </a:pPr>
              <a:t>8.4.2014</a:t>
            </a:fld>
            <a:endParaRPr lang="sr-Latn-BA"/>
          </a:p>
        </p:txBody>
      </p:sp>
      <p:sp>
        <p:nvSpPr>
          <p:cNvPr id="10" name="Footer Placeholder 5"/>
          <p:cNvSpPr>
            <a:spLocks noGrp="1"/>
          </p:cNvSpPr>
          <p:nvPr>
            <p:ph type="ftr" sz="quarter" idx="11"/>
          </p:nvPr>
        </p:nvSpPr>
        <p:spPr/>
        <p:txBody>
          <a:bodyPr/>
          <a:lstStyle>
            <a:lvl1pPr>
              <a:defRPr/>
            </a:lvl1pPr>
          </a:lstStyle>
          <a:p>
            <a:pPr>
              <a:defRPr/>
            </a:pPr>
            <a:endParaRPr lang="sr-Latn-BA"/>
          </a:p>
        </p:txBody>
      </p:sp>
      <p:sp>
        <p:nvSpPr>
          <p:cNvPr id="11" name="Slide Number Placeholder 6"/>
          <p:cNvSpPr>
            <a:spLocks noGrp="1"/>
          </p:cNvSpPr>
          <p:nvPr>
            <p:ph type="sldNum" sz="quarter" idx="12"/>
          </p:nvPr>
        </p:nvSpPr>
        <p:spPr>
          <a:xfrm>
            <a:off x="10729913" y="4711700"/>
            <a:ext cx="1154112" cy="1090613"/>
          </a:xfrm>
        </p:spPr>
        <p:txBody>
          <a:bodyPr/>
          <a:lstStyle>
            <a:lvl1pPr>
              <a:defRPr/>
            </a:lvl1pPr>
          </a:lstStyle>
          <a:p>
            <a:pPr>
              <a:defRPr/>
            </a:pPr>
            <a:fld id="{EFF289A7-1EA0-439F-801A-F9BBEE21CD26}" type="slidenum">
              <a:rPr lang="sr-Latn-BA"/>
              <a:pPr>
                <a:defRPr/>
              </a:pPr>
              <a:t>‹#›</a:t>
            </a:fld>
            <a:endParaRPr lang="sr-Latn-BA"/>
          </a:p>
        </p:txBody>
      </p:sp>
    </p:spTree>
    <p:extLst>
      <p:ext uri="{BB962C8B-B14F-4D97-AF65-F5344CB8AC3E}">
        <p14:creationId xmlns:p14="http://schemas.microsoft.com/office/powerpoint/2010/main" val="26204603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5" name="Picture 7" descr="HD-ShadowLong.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929313"/>
            <a:ext cx="10437813"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85450" y="5929313"/>
            <a:ext cx="1603375"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0" y="4567238"/>
            <a:ext cx="10437813" cy="1368425"/>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0585450" y="4567238"/>
            <a:ext cx="1603375" cy="13684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a:off x="584200" y="747713"/>
            <a:ext cx="609600" cy="585787"/>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defRPr/>
            </a:pPr>
            <a:r>
              <a:rPr lang="en-US" sz="7200" dirty="0">
                <a:effectLst/>
              </a:rPr>
              <a:t>“</a:t>
            </a:r>
          </a:p>
        </p:txBody>
      </p:sp>
      <p:sp>
        <p:nvSpPr>
          <p:cNvPr id="10" name="TextBox 9"/>
          <p:cNvSpPr txBox="1"/>
          <p:nvPr/>
        </p:nvSpPr>
        <p:spPr>
          <a:xfrm>
            <a:off x="9663113" y="3033713"/>
            <a:ext cx="609600" cy="584200"/>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defRPr/>
            </a:pPr>
            <a:r>
              <a:rPr lang="en-US" sz="7200" dirty="0">
                <a:effectLst/>
              </a:rPr>
              <a:t>”</a:t>
            </a:r>
          </a:p>
        </p:txBody>
      </p:sp>
      <p:sp>
        <p:nvSpPr>
          <p:cNvPr id="2" name="Title 1"/>
          <p:cNvSpPr>
            <a:spLocks noGrp="1"/>
          </p:cNvSpPr>
          <p:nvPr>
            <p:ph type="title"/>
          </p:nvPr>
        </p:nvSpPr>
        <p:spPr>
          <a:xfrm>
            <a:off x="1127856" y="609598"/>
            <a:ext cx="8718877" cy="3036061"/>
          </a:xfrm>
        </p:spPr>
        <p:txBody>
          <a:bodyP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11" name="Date Placeholder 4"/>
          <p:cNvSpPr>
            <a:spLocks noGrp="1"/>
          </p:cNvSpPr>
          <p:nvPr>
            <p:ph type="dt" sz="half" idx="14"/>
          </p:nvPr>
        </p:nvSpPr>
        <p:spPr/>
        <p:txBody>
          <a:bodyPr/>
          <a:lstStyle>
            <a:lvl1pPr>
              <a:defRPr/>
            </a:lvl1pPr>
          </a:lstStyle>
          <a:p>
            <a:pPr>
              <a:defRPr/>
            </a:pPr>
            <a:fld id="{8F01B10B-545F-493B-938E-CB37FC07975C}" type="datetimeFigureOut">
              <a:rPr lang="sr-Latn-BA"/>
              <a:pPr>
                <a:defRPr/>
              </a:pPr>
              <a:t>8.4.2014</a:t>
            </a:fld>
            <a:endParaRPr lang="sr-Latn-BA"/>
          </a:p>
        </p:txBody>
      </p:sp>
      <p:sp>
        <p:nvSpPr>
          <p:cNvPr id="13" name="Footer Placeholder 5"/>
          <p:cNvSpPr>
            <a:spLocks noGrp="1"/>
          </p:cNvSpPr>
          <p:nvPr>
            <p:ph type="ftr" sz="quarter" idx="15"/>
          </p:nvPr>
        </p:nvSpPr>
        <p:spPr/>
        <p:txBody>
          <a:bodyPr/>
          <a:lstStyle>
            <a:lvl1pPr>
              <a:defRPr/>
            </a:lvl1pPr>
          </a:lstStyle>
          <a:p>
            <a:pPr>
              <a:defRPr/>
            </a:pPr>
            <a:endParaRPr lang="sr-Latn-BA"/>
          </a:p>
        </p:txBody>
      </p:sp>
      <p:sp>
        <p:nvSpPr>
          <p:cNvPr id="14" name="Slide Number Placeholder 6"/>
          <p:cNvSpPr>
            <a:spLocks noGrp="1"/>
          </p:cNvSpPr>
          <p:nvPr>
            <p:ph type="sldNum" sz="quarter" idx="16"/>
          </p:nvPr>
        </p:nvSpPr>
        <p:spPr>
          <a:xfrm>
            <a:off x="10729913" y="4710113"/>
            <a:ext cx="1154112" cy="1090612"/>
          </a:xfrm>
        </p:spPr>
        <p:txBody>
          <a:bodyPr/>
          <a:lstStyle>
            <a:lvl1pPr>
              <a:defRPr/>
            </a:lvl1pPr>
          </a:lstStyle>
          <a:p>
            <a:pPr>
              <a:defRPr/>
            </a:pPr>
            <a:fld id="{0CA4872D-1B91-4AAC-86B3-846CB423F7ED}" type="slidenum">
              <a:rPr lang="sr-Latn-BA"/>
              <a:pPr>
                <a:defRPr/>
              </a:pPr>
              <a:t>‹#›</a:t>
            </a:fld>
            <a:endParaRPr lang="sr-Latn-BA"/>
          </a:p>
        </p:txBody>
      </p:sp>
    </p:spTree>
    <p:extLst>
      <p:ext uri="{BB962C8B-B14F-4D97-AF65-F5344CB8AC3E}">
        <p14:creationId xmlns:p14="http://schemas.microsoft.com/office/powerpoint/2010/main" val="14047737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4" name="Picture 7" descr="C0-HD-BT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375150"/>
            <a:ext cx="12192000" cy="248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800" y="753533"/>
            <a:ext cx="10820399" cy="2801935"/>
          </a:xfrm>
        </p:spPr>
        <p:txBody>
          <a:bodyPr anchor="b"/>
          <a:lstStyle>
            <a:lvl1pPr algn="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5" name="Date Placeholder 3"/>
          <p:cNvSpPr>
            <a:spLocks noGrp="1"/>
          </p:cNvSpPr>
          <p:nvPr>
            <p:ph type="dt" sz="half" idx="10"/>
          </p:nvPr>
        </p:nvSpPr>
        <p:spPr>
          <a:xfrm>
            <a:off x="7813675" y="381000"/>
            <a:ext cx="2911475" cy="365125"/>
          </a:xfrm>
        </p:spPr>
        <p:txBody>
          <a:bodyPr/>
          <a:lstStyle>
            <a:lvl1pPr algn="r">
              <a:defRPr/>
            </a:lvl1pPr>
          </a:lstStyle>
          <a:p>
            <a:pPr>
              <a:defRPr/>
            </a:pPr>
            <a:fld id="{8FDF42CD-52AD-4004-9CC8-8733DCC437BA}" type="datetimeFigureOut">
              <a:rPr lang="sr-Latn-BA"/>
              <a:pPr>
                <a:defRPr/>
              </a:pPr>
              <a:t>8.4.2014</a:t>
            </a:fld>
            <a:endParaRPr lang="sr-Latn-BA"/>
          </a:p>
        </p:txBody>
      </p:sp>
      <p:sp>
        <p:nvSpPr>
          <p:cNvPr id="6" name="Footer Placeholder 4"/>
          <p:cNvSpPr>
            <a:spLocks noGrp="1"/>
          </p:cNvSpPr>
          <p:nvPr>
            <p:ph type="ftr" sz="quarter" idx="11"/>
          </p:nvPr>
        </p:nvSpPr>
        <p:spPr>
          <a:xfrm>
            <a:off x="685800" y="381000"/>
            <a:ext cx="6991350" cy="363538"/>
          </a:xfrm>
        </p:spPr>
        <p:txBody>
          <a:bodyPr/>
          <a:lstStyle>
            <a:lvl1pPr>
              <a:defRPr/>
            </a:lvl1pPr>
          </a:lstStyle>
          <a:p>
            <a:pPr>
              <a:defRPr/>
            </a:pPr>
            <a:endParaRPr lang="sr-Latn-BA"/>
          </a:p>
        </p:txBody>
      </p:sp>
      <p:sp>
        <p:nvSpPr>
          <p:cNvPr id="7" name="Slide Number Placeholder 5"/>
          <p:cNvSpPr>
            <a:spLocks noGrp="1"/>
          </p:cNvSpPr>
          <p:nvPr>
            <p:ph type="sldNum" sz="quarter" idx="12"/>
          </p:nvPr>
        </p:nvSpPr>
        <p:spPr>
          <a:xfrm>
            <a:off x="10861675" y="381000"/>
            <a:ext cx="644525" cy="365125"/>
          </a:xfrm>
        </p:spPr>
        <p:txBody>
          <a:bodyPr/>
          <a:lstStyle>
            <a:lvl1pPr>
              <a:defRPr/>
            </a:lvl1pPr>
          </a:lstStyle>
          <a:p>
            <a:pPr>
              <a:defRPr/>
            </a:pPr>
            <a:fld id="{48FC58E7-3B85-4447-9B03-B99B37249032}" type="slidenum">
              <a:rPr lang="sr-Latn-BA"/>
              <a:pPr>
                <a:defRPr/>
              </a:pPr>
              <a:t>‹#›</a:t>
            </a:fld>
            <a:endParaRPr lang="sr-Latn-BA"/>
          </a:p>
        </p:txBody>
      </p:sp>
    </p:spTree>
    <p:extLst>
      <p:ext uri="{BB962C8B-B14F-4D97-AF65-F5344CB8AC3E}">
        <p14:creationId xmlns:p14="http://schemas.microsoft.com/office/powerpoint/2010/main" val="13671166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5" name="Picture 7" descr="HD-ShadowLong.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929313"/>
            <a:ext cx="10437813"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85450" y="5929313"/>
            <a:ext cx="1603375"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0" y="4567238"/>
            <a:ext cx="10437813" cy="1368425"/>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0585450" y="4567238"/>
            <a:ext cx="1603375" cy="13684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9" name="Date Placeholder 4"/>
          <p:cNvSpPr>
            <a:spLocks noGrp="1"/>
          </p:cNvSpPr>
          <p:nvPr>
            <p:ph type="dt" sz="half" idx="10"/>
          </p:nvPr>
        </p:nvSpPr>
        <p:spPr/>
        <p:txBody>
          <a:bodyPr/>
          <a:lstStyle>
            <a:lvl1pPr>
              <a:defRPr/>
            </a:lvl1pPr>
          </a:lstStyle>
          <a:p>
            <a:pPr>
              <a:defRPr/>
            </a:pPr>
            <a:fld id="{8E9643FE-BA5C-4411-9993-48FDB191C5FA}" type="datetimeFigureOut">
              <a:rPr lang="sr-Latn-BA"/>
              <a:pPr>
                <a:defRPr/>
              </a:pPr>
              <a:t>8.4.2014</a:t>
            </a:fld>
            <a:endParaRPr lang="sr-Latn-BA"/>
          </a:p>
        </p:txBody>
      </p:sp>
      <p:sp>
        <p:nvSpPr>
          <p:cNvPr id="10" name="Footer Placeholder 5"/>
          <p:cNvSpPr>
            <a:spLocks noGrp="1"/>
          </p:cNvSpPr>
          <p:nvPr>
            <p:ph type="ftr" sz="quarter" idx="11"/>
          </p:nvPr>
        </p:nvSpPr>
        <p:spPr/>
        <p:txBody>
          <a:bodyPr/>
          <a:lstStyle>
            <a:lvl1pPr>
              <a:defRPr/>
            </a:lvl1pPr>
          </a:lstStyle>
          <a:p>
            <a:pPr>
              <a:defRPr/>
            </a:pPr>
            <a:endParaRPr lang="sr-Latn-BA"/>
          </a:p>
        </p:txBody>
      </p:sp>
      <p:sp>
        <p:nvSpPr>
          <p:cNvPr id="11" name="Slide Number Placeholder 6"/>
          <p:cNvSpPr>
            <a:spLocks noGrp="1"/>
          </p:cNvSpPr>
          <p:nvPr>
            <p:ph type="sldNum" sz="quarter" idx="12"/>
          </p:nvPr>
        </p:nvSpPr>
        <p:spPr>
          <a:xfrm>
            <a:off x="10729913" y="4710113"/>
            <a:ext cx="1154112" cy="1090612"/>
          </a:xfrm>
        </p:spPr>
        <p:txBody>
          <a:bodyPr/>
          <a:lstStyle>
            <a:lvl1pPr>
              <a:defRPr/>
            </a:lvl1pPr>
          </a:lstStyle>
          <a:p>
            <a:pPr>
              <a:defRPr/>
            </a:pPr>
            <a:fld id="{22D4EAD8-1425-4C2E-803E-024D9062EBBA}" type="slidenum">
              <a:rPr lang="sr-Latn-BA"/>
              <a:pPr>
                <a:defRPr/>
              </a:pPr>
              <a:t>‹#›</a:t>
            </a:fld>
            <a:endParaRPr lang="sr-Latn-BA"/>
          </a:p>
        </p:txBody>
      </p:sp>
    </p:spTree>
    <p:extLst>
      <p:ext uri="{BB962C8B-B14F-4D97-AF65-F5344CB8AC3E}">
        <p14:creationId xmlns:p14="http://schemas.microsoft.com/office/powerpoint/2010/main" val="15935887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7" descr="HD-ShadowLong.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970088"/>
            <a:ext cx="10437813"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85450" y="1971675"/>
            <a:ext cx="1603375"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0" y="609600"/>
            <a:ext cx="10437813" cy="1368425"/>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450" y="609600"/>
            <a:ext cx="1603375" cy="13684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680322" y="3022673"/>
            <a:ext cx="3049702" cy="2913513"/>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3945470" y="3022673"/>
            <a:ext cx="3063240" cy="2913513"/>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7224156" y="3022673"/>
            <a:ext cx="3070025" cy="2913513"/>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8" name="Date Placeholder 2"/>
          <p:cNvSpPr>
            <a:spLocks noGrp="1"/>
          </p:cNvSpPr>
          <p:nvPr>
            <p:ph type="dt" sz="half" idx="18"/>
          </p:nvPr>
        </p:nvSpPr>
        <p:spPr/>
        <p:txBody>
          <a:bodyPr/>
          <a:lstStyle>
            <a:lvl1pPr>
              <a:defRPr/>
            </a:lvl1pPr>
          </a:lstStyle>
          <a:p>
            <a:pPr>
              <a:defRPr/>
            </a:pPr>
            <a:fld id="{6CDC2619-732E-4F0F-8CCC-8139EE67DFD5}" type="datetimeFigureOut">
              <a:rPr lang="sr-Latn-BA"/>
              <a:pPr>
                <a:defRPr/>
              </a:pPr>
              <a:t>8.4.2014</a:t>
            </a:fld>
            <a:endParaRPr lang="sr-Latn-BA"/>
          </a:p>
        </p:txBody>
      </p:sp>
      <p:sp>
        <p:nvSpPr>
          <p:cNvPr id="19" name="Footer Placeholder 3"/>
          <p:cNvSpPr>
            <a:spLocks noGrp="1"/>
          </p:cNvSpPr>
          <p:nvPr>
            <p:ph type="ftr" sz="quarter" idx="19"/>
          </p:nvPr>
        </p:nvSpPr>
        <p:spPr/>
        <p:txBody>
          <a:bodyPr/>
          <a:lstStyle>
            <a:lvl1pPr>
              <a:defRPr/>
            </a:lvl1pPr>
          </a:lstStyle>
          <a:p>
            <a:pPr>
              <a:defRPr/>
            </a:pPr>
            <a:endParaRPr lang="sr-Latn-BA"/>
          </a:p>
        </p:txBody>
      </p:sp>
      <p:sp>
        <p:nvSpPr>
          <p:cNvPr id="20" name="Slide Number Placeholder 4"/>
          <p:cNvSpPr>
            <a:spLocks noGrp="1"/>
          </p:cNvSpPr>
          <p:nvPr>
            <p:ph type="sldNum" sz="quarter" idx="20"/>
          </p:nvPr>
        </p:nvSpPr>
        <p:spPr/>
        <p:txBody>
          <a:bodyPr/>
          <a:lstStyle>
            <a:lvl1pPr>
              <a:defRPr/>
            </a:lvl1pPr>
          </a:lstStyle>
          <a:p>
            <a:pPr>
              <a:defRPr/>
            </a:pPr>
            <a:fld id="{5CAB8877-8C36-45E9-B816-9A86B833FC65}" type="slidenum">
              <a:rPr lang="sr-Latn-BA"/>
              <a:pPr>
                <a:defRPr/>
              </a:pPr>
              <a:t>‹#›</a:t>
            </a:fld>
            <a:endParaRPr lang="sr-Latn-BA"/>
          </a:p>
        </p:txBody>
      </p:sp>
    </p:spTree>
    <p:extLst>
      <p:ext uri="{BB962C8B-B14F-4D97-AF65-F5344CB8AC3E}">
        <p14:creationId xmlns:p14="http://schemas.microsoft.com/office/powerpoint/2010/main" val="33339289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2" name="Picture 7" descr="HD-ShadowLong.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970088"/>
            <a:ext cx="10437813"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85450" y="1971675"/>
            <a:ext cx="1603375"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0" y="609600"/>
            <a:ext cx="10437813" cy="1368425"/>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450" y="609600"/>
            <a:ext cx="1603375" cy="13684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smtClean="0"/>
              <a:t>Click icon to add picture</a:t>
            </a:r>
            <a:endParaRPr lang="en-US" noProof="0" dirty="0"/>
          </a:p>
        </p:txBody>
      </p:sp>
      <p:sp>
        <p:nvSpPr>
          <p:cNvPr id="21" name="Text Placeholder 3"/>
          <p:cNvSpPr>
            <a:spLocks noGrp="1"/>
          </p:cNvSpPr>
          <p:nvPr>
            <p:ph type="body" sz="half" idx="18"/>
          </p:nvPr>
        </p:nvSpPr>
        <p:spPr>
          <a:xfrm>
            <a:off x="680318" y="4873765"/>
            <a:ext cx="3049705" cy="106242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smtClean="0"/>
              <a:t>Click icon to add picture</a:t>
            </a:r>
            <a:endParaRPr lang="en-US" noProof="0" dirty="0"/>
          </a:p>
        </p:txBody>
      </p:sp>
      <p:sp>
        <p:nvSpPr>
          <p:cNvPr id="24" name="Text Placeholder 3"/>
          <p:cNvSpPr>
            <a:spLocks noGrp="1"/>
          </p:cNvSpPr>
          <p:nvPr>
            <p:ph type="body" sz="half" idx="19"/>
          </p:nvPr>
        </p:nvSpPr>
        <p:spPr>
          <a:xfrm>
            <a:off x="3944117" y="4873764"/>
            <a:ext cx="3067297" cy="106242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smtClean="0"/>
              <a:t>Click icon to add picture</a:t>
            </a:r>
            <a:endParaRPr lang="en-US" noProof="0" dirty="0"/>
          </a:p>
        </p:txBody>
      </p:sp>
      <p:sp>
        <p:nvSpPr>
          <p:cNvPr id="27" name="Text Placeholder 3"/>
          <p:cNvSpPr>
            <a:spLocks noGrp="1"/>
          </p:cNvSpPr>
          <p:nvPr>
            <p:ph type="body" sz="half" idx="20"/>
          </p:nvPr>
        </p:nvSpPr>
        <p:spPr>
          <a:xfrm>
            <a:off x="7230553" y="4873762"/>
            <a:ext cx="3067563" cy="106242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6" name="Date Placeholder 2"/>
          <p:cNvSpPr>
            <a:spLocks noGrp="1"/>
          </p:cNvSpPr>
          <p:nvPr>
            <p:ph type="dt" sz="half" idx="23"/>
          </p:nvPr>
        </p:nvSpPr>
        <p:spPr/>
        <p:txBody>
          <a:bodyPr/>
          <a:lstStyle>
            <a:lvl1pPr>
              <a:defRPr/>
            </a:lvl1pPr>
          </a:lstStyle>
          <a:p>
            <a:pPr>
              <a:defRPr/>
            </a:pPr>
            <a:fld id="{864AB936-49AF-424D-BB30-C5698601B5DD}" type="datetimeFigureOut">
              <a:rPr lang="sr-Latn-BA"/>
              <a:pPr>
                <a:defRPr/>
              </a:pPr>
              <a:t>8.4.2014</a:t>
            </a:fld>
            <a:endParaRPr lang="sr-Latn-BA"/>
          </a:p>
        </p:txBody>
      </p:sp>
      <p:sp>
        <p:nvSpPr>
          <p:cNvPr id="17" name="Footer Placeholder 3"/>
          <p:cNvSpPr>
            <a:spLocks noGrp="1"/>
          </p:cNvSpPr>
          <p:nvPr>
            <p:ph type="ftr" sz="quarter" idx="24"/>
          </p:nvPr>
        </p:nvSpPr>
        <p:spPr/>
        <p:txBody>
          <a:bodyPr/>
          <a:lstStyle>
            <a:lvl1pPr>
              <a:defRPr/>
            </a:lvl1pPr>
          </a:lstStyle>
          <a:p>
            <a:pPr>
              <a:defRPr/>
            </a:pPr>
            <a:endParaRPr lang="sr-Latn-BA"/>
          </a:p>
        </p:txBody>
      </p:sp>
      <p:sp>
        <p:nvSpPr>
          <p:cNvPr id="18" name="Slide Number Placeholder 4"/>
          <p:cNvSpPr>
            <a:spLocks noGrp="1"/>
          </p:cNvSpPr>
          <p:nvPr>
            <p:ph type="sldNum" sz="quarter" idx="25"/>
          </p:nvPr>
        </p:nvSpPr>
        <p:spPr/>
        <p:txBody>
          <a:bodyPr/>
          <a:lstStyle>
            <a:lvl1pPr>
              <a:defRPr/>
            </a:lvl1pPr>
          </a:lstStyle>
          <a:p>
            <a:pPr>
              <a:defRPr/>
            </a:pPr>
            <a:fld id="{00D80813-B508-42FF-A4E4-051A493A5D25}" type="slidenum">
              <a:rPr lang="sr-Latn-BA"/>
              <a:pPr>
                <a:defRPr/>
              </a:pPr>
              <a:t>‹#›</a:t>
            </a:fld>
            <a:endParaRPr lang="sr-Latn-BA"/>
          </a:p>
        </p:txBody>
      </p:sp>
    </p:spTree>
    <p:extLst>
      <p:ext uri="{BB962C8B-B14F-4D97-AF65-F5344CB8AC3E}">
        <p14:creationId xmlns:p14="http://schemas.microsoft.com/office/powerpoint/2010/main" val="30440306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7" descr="HD-ShadowLong.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970088"/>
            <a:ext cx="10437813"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85450" y="1971675"/>
            <a:ext cx="1603375"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0" y="609600"/>
            <a:ext cx="10437813" cy="1368425"/>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Rectangle 6"/>
          <p:cNvSpPr/>
          <p:nvPr/>
        </p:nvSpPr>
        <p:spPr>
          <a:xfrm>
            <a:off x="10585450" y="609600"/>
            <a:ext cx="1603375" cy="13684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3"/>
          <p:cNvSpPr>
            <a:spLocks noGrp="1"/>
          </p:cNvSpPr>
          <p:nvPr>
            <p:ph type="dt" sz="half" idx="10"/>
          </p:nvPr>
        </p:nvSpPr>
        <p:spPr/>
        <p:txBody>
          <a:bodyPr/>
          <a:lstStyle>
            <a:lvl1pPr>
              <a:defRPr/>
            </a:lvl1pPr>
          </a:lstStyle>
          <a:p>
            <a:pPr>
              <a:defRPr/>
            </a:pPr>
            <a:fld id="{49442989-851E-4AA3-85F0-3231904109E0}" type="datetimeFigureOut">
              <a:rPr lang="sr-Latn-BA"/>
              <a:pPr>
                <a:defRPr/>
              </a:pPr>
              <a:t>8.4.2014</a:t>
            </a:fld>
            <a:endParaRPr lang="sr-Latn-BA"/>
          </a:p>
        </p:txBody>
      </p:sp>
      <p:sp>
        <p:nvSpPr>
          <p:cNvPr id="9" name="Footer Placeholder 4"/>
          <p:cNvSpPr>
            <a:spLocks noGrp="1"/>
          </p:cNvSpPr>
          <p:nvPr>
            <p:ph type="ftr" sz="quarter" idx="11"/>
          </p:nvPr>
        </p:nvSpPr>
        <p:spPr/>
        <p:txBody>
          <a:bodyPr/>
          <a:lstStyle>
            <a:lvl1pPr>
              <a:defRPr/>
            </a:lvl1pPr>
          </a:lstStyle>
          <a:p>
            <a:pPr>
              <a:defRPr/>
            </a:pPr>
            <a:endParaRPr lang="sr-Latn-BA"/>
          </a:p>
        </p:txBody>
      </p:sp>
      <p:sp>
        <p:nvSpPr>
          <p:cNvPr id="10" name="Slide Number Placeholder 5"/>
          <p:cNvSpPr>
            <a:spLocks noGrp="1"/>
          </p:cNvSpPr>
          <p:nvPr>
            <p:ph type="sldNum" sz="quarter" idx="12"/>
          </p:nvPr>
        </p:nvSpPr>
        <p:spPr/>
        <p:txBody>
          <a:bodyPr/>
          <a:lstStyle>
            <a:lvl1pPr>
              <a:defRPr/>
            </a:lvl1pPr>
          </a:lstStyle>
          <a:p>
            <a:pPr>
              <a:defRPr/>
            </a:pPr>
            <a:fld id="{3F666E69-3D35-48FA-97A3-D73F3DA96FF8}" type="slidenum">
              <a:rPr lang="sr-Latn-BA"/>
              <a:pPr>
                <a:defRPr/>
              </a:pPr>
              <a:t>‹#›</a:t>
            </a:fld>
            <a:endParaRPr lang="sr-Latn-BA"/>
          </a:p>
        </p:txBody>
      </p:sp>
    </p:spTree>
    <p:extLst>
      <p:ext uri="{BB962C8B-B14F-4D97-AF65-F5344CB8AC3E}">
        <p14:creationId xmlns:p14="http://schemas.microsoft.com/office/powerpoint/2010/main" val="32974097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Rectangle 3"/>
          <p:cNvSpPr/>
          <p:nvPr/>
        </p:nvSpPr>
        <p:spPr>
          <a:xfrm rot="5400000">
            <a:off x="8116094" y="1869281"/>
            <a:ext cx="5106988" cy="1368425"/>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p:cNvSpPr/>
          <p:nvPr/>
        </p:nvSpPr>
        <p:spPr>
          <a:xfrm rot="5400000">
            <a:off x="9867900" y="5372100"/>
            <a:ext cx="1603375" cy="13684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Date Placeholder 3"/>
          <p:cNvSpPr>
            <a:spLocks noGrp="1"/>
          </p:cNvSpPr>
          <p:nvPr>
            <p:ph type="dt" sz="half" idx="10"/>
          </p:nvPr>
        </p:nvSpPr>
        <p:spPr>
          <a:xfrm>
            <a:off x="6807200" y="5935663"/>
            <a:ext cx="2743200" cy="365125"/>
          </a:xfrm>
        </p:spPr>
        <p:txBody>
          <a:bodyPr/>
          <a:lstStyle>
            <a:lvl1pPr>
              <a:defRPr/>
            </a:lvl1pPr>
          </a:lstStyle>
          <a:p>
            <a:pPr>
              <a:defRPr/>
            </a:pPr>
            <a:fld id="{32E111EF-822C-4C4A-AFE4-64A6B7479821}" type="datetimeFigureOut">
              <a:rPr lang="sr-Latn-BA"/>
              <a:pPr>
                <a:defRPr/>
              </a:pPr>
              <a:t>8.4.2014</a:t>
            </a:fld>
            <a:endParaRPr lang="sr-Latn-BA"/>
          </a:p>
        </p:txBody>
      </p:sp>
      <p:sp>
        <p:nvSpPr>
          <p:cNvPr id="7" name="Footer Placeholder 4"/>
          <p:cNvSpPr>
            <a:spLocks noGrp="1"/>
          </p:cNvSpPr>
          <p:nvPr>
            <p:ph type="ftr" sz="quarter" idx="11"/>
          </p:nvPr>
        </p:nvSpPr>
        <p:spPr>
          <a:xfrm>
            <a:off x="681038" y="5935663"/>
            <a:ext cx="6126162" cy="365125"/>
          </a:xfrm>
        </p:spPr>
        <p:txBody>
          <a:bodyPr/>
          <a:lstStyle>
            <a:lvl1pPr>
              <a:defRPr/>
            </a:lvl1pPr>
          </a:lstStyle>
          <a:p>
            <a:pPr>
              <a:defRPr/>
            </a:pPr>
            <a:endParaRPr lang="sr-Latn-BA"/>
          </a:p>
        </p:txBody>
      </p:sp>
      <p:sp>
        <p:nvSpPr>
          <p:cNvPr id="8" name="Slide Number Placeholder 5"/>
          <p:cNvSpPr>
            <a:spLocks noGrp="1"/>
          </p:cNvSpPr>
          <p:nvPr>
            <p:ph type="sldNum" sz="quarter" idx="12"/>
          </p:nvPr>
        </p:nvSpPr>
        <p:spPr>
          <a:xfrm>
            <a:off x="10098088" y="5399088"/>
            <a:ext cx="1154112" cy="1090612"/>
          </a:xfrm>
        </p:spPr>
        <p:txBody>
          <a:bodyPr anchor="t"/>
          <a:lstStyle>
            <a:lvl1pPr algn="ctr">
              <a:defRPr/>
            </a:lvl1pPr>
          </a:lstStyle>
          <a:p>
            <a:pPr>
              <a:defRPr/>
            </a:pPr>
            <a:fld id="{0F5D876B-2B69-4D88-ADBC-E31C87F6F226}" type="slidenum">
              <a:rPr lang="sr-Latn-BA"/>
              <a:pPr>
                <a:defRPr/>
              </a:pPr>
              <a:t>‹#›</a:t>
            </a:fld>
            <a:endParaRPr lang="sr-Latn-BA"/>
          </a:p>
        </p:txBody>
      </p:sp>
    </p:spTree>
    <p:extLst>
      <p:ext uri="{BB962C8B-B14F-4D97-AF65-F5344CB8AC3E}">
        <p14:creationId xmlns:p14="http://schemas.microsoft.com/office/powerpoint/2010/main" val="34802349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3B958634-91F8-43D2-89EC-DB96974E5E38}" type="datetimeFigureOut">
              <a:rPr lang="sr-Latn-BA"/>
              <a:pPr>
                <a:defRPr/>
              </a:pPr>
              <a:t>8.4.2014</a:t>
            </a:fld>
            <a:endParaRPr lang="sr-Latn-BA"/>
          </a:p>
        </p:txBody>
      </p:sp>
      <p:sp>
        <p:nvSpPr>
          <p:cNvPr id="6" name="Footer Placeholder 4"/>
          <p:cNvSpPr>
            <a:spLocks noGrp="1"/>
          </p:cNvSpPr>
          <p:nvPr>
            <p:ph type="ftr" sz="quarter" idx="11"/>
          </p:nvPr>
        </p:nvSpPr>
        <p:spPr/>
        <p:txBody>
          <a:bodyPr/>
          <a:lstStyle>
            <a:lvl1pPr>
              <a:defRPr/>
            </a:lvl1pPr>
          </a:lstStyle>
          <a:p>
            <a:pPr>
              <a:defRPr/>
            </a:pPr>
            <a:endParaRPr lang="sr-Latn-BA"/>
          </a:p>
        </p:txBody>
      </p:sp>
      <p:sp>
        <p:nvSpPr>
          <p:cNvPr id="7" name="Slide Number Placeholder 5"/>
          <p:cNvSpPr>
            <a:spLocks noGrp="1"/>
          </p:cNvSpPr>
          <p:nvPr>
            <p:ph type="sldNum" sz="quarter" idx="12"/>
          </p:nvPr>
        </p:nvSpPr>
        <p:spPr/>
        <p:txBody>
          <a:bodyPr/>
          <a:lstStyle>
            <a:lvl1pPr>
              <a:defRPr/>
            </a:lvl1pPr>
          </a:lstStyle>
          <a:p>
            <a:pPr>
              <a:defRPr/>
            </a:pPr>
            <a:fld id="{46C93370-1C92-4F05-A529-51C6379D8146}" type="slidenum">
              <a:rPr lang="sr-Latn-BA"/>
              <a:pPr>
                <a:defRPr/>
              </a:pPr>
              <a:t>‹#›</a:t>
            </a:fld>
            <a:endParaRPr lang="sr-Latn-BA"/>
          </a:p>
        </p:txBody>
      </p:sp>
    </p:spTree>
    <p:extLst>
      <p:ext uri="{BB962C8B-B14F-4D97-AF65-F5344CB8AC3E}">
        <p14:creationId xmlns:p14="http://schemas.microsoft.com/office/powerpoint/2010/main" val="22437457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BFD53EFD-AFC6-480D-93F3-F1812FFC3E1A}" type="datetimeFigureOut">
              <a:rPr lang="sr-Latn-BA"/>
              <a:pPr>
                <a:defRPr/>
              </a:pPr>
              <a:t>8.4.2014</a:t>
            </a:fld>
            <a:endParaRPr lang="sr-Latn-BA"/>
          </a:p>
        </p:txBody>
      </p:sp>
      <p:sp>
        <p:nvSpPr>
          <p:cNvPr id="8" name="Footer Placeholder 4"/>
          <p:cNvSpPr>
            <a:spLocks noGrp="1"/>
          </p:cNvSpPr>
          <p:nvPr>
            <p:ph type="ftr" sz="quarter" idx="11"/>
          </p:nvPr>
        </p:nvSpPr>
        <p:spPr/>
        <p:txBody>
          <a:bodyPr/>
          <a:lstStyle>
            <a:lvl1pPr>
              <a:defRPr/>
            </a:lvl1pPr>
          </a:lstStyle>
          <a:p>
            <a:pPr>
              <a:defRPr/>
            </a:pPr>
            <a:endParaRPr lang="sr-Latn-BA"/>
          </a:p>
        </p:txBody>
      </p:sp>
      <p:sp>
        <p:nvSpPr>
          <p:cNvPr id="9" name="Slide Number Placeholder 5"/>
          <p:cNvSpPr>
            <a:spLocks noGrp="1"/>
          </p:cNvSpPr>
          <p:nvPr>
            <p:ph type="sldNum" sz="quarter" idx="12"/>
          </p:nvPr>
        </p:nvSpPr>
        <p:spPr/>
        <p:txBody>
          <a:bodyPr/>
          <a:lstStyle>
            <a:lvl1pPr>
              <a:defRPr/>
            </a:lvl1pPr>
          </a:lstStyle>
          <a:p>
            <a:pPr>
              <a:defRPr/>
            </a:pPr>
            <a:fld id="{6D9736CD-2745-4DBB-BDFB-64F5D5A68072}" type="slidenum">
              <a:rPr lang="sr-Latn-BA"/>
              <a:pPr>
                <a:defRPr/>
              </a:pPr>
              <a:t>‹#›</a:t>
            </a:fld>
            <a:endParaRPr lang="sr-Latn-BA"/>
          </a:p>
        </p:txBody>
      </p:sp>
    </p:spTree>
    <p:extLst>
      <p:ext uri="{BB962C8B-B14F-4D97-AF65-F5344CB8AC3E}">
        <p14:creationId xmlns:p14="http://schemas.microsoft.com/office/powerpoint/2010/main" val="27550633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FDBF2D08-2BB0-4236-A088-C4E042841664}" type="datetimeFigureOut">
              <a:rPr lang="sr-Latn-BA"/>
              <a:pPr>
                <a:defRPr/>
              </a:pPr>
              <a:t>8.4.2014</a:t>
            </a:fld>
            <a:endParaRPr lang="sr-Latn-BA"/>
          </a:p>
        </p:txBody>
      </p:sp>
      <p:sp>
        <p:nvSpPr>
          <p:cNvPr id="4" name="Footer Placeholder 4"/>
          <p:cNvSpPr>
            <a:spLocks noGrp="1"/>
          </p:cNvSpPr>
          <p:nvPr>
            <p:ph type="ftr" sz="quarter" idx="11"/>
          </p:nvPr>
        </p:nvSpPr>
        <p:spPr/>
        <p:txBody>
          <a:bodyPr/>
          <a:lstStyle>
            <a:lvl1pPr>
              <a:defRPr/>
            </a:lvl1pPr>
          </a:lstStyle>
          <a:p>
            <a:pPr>
              <a:defRPr/>
            </a:pPr>
            <a:endParaRPr lang="sr-Latn-BA"/>
          </a:p>
        </p:txBody>
      </p:sp>
      <p:sp>
        <p:nvSpPr>
          <p:cNvPr id="5" name="Slide Number Placeholder 5"/>
          <p:cNvSpPr>
            <a:spLocks noGrp="1"/>
          </p:cNvSpPr>
          <p:nvPr>
            <p:ph type="sldNum" sz="quarter" idx="12"/>
          </p:nvPr>
        </p:nvSpPr>
        <p:spPr/>
        <p:txBody>
          <a:bodyPr/>
          <a:lstStyle>
            <a:lvl1pPr>
              <a:defRPr/>
            </a:lvl1pPr>
          </a:lstStyle>
          <a:p>
            <a:pPr>
              <a:defRPr/>
            </a:pPr>
            <a:fld id="{8B3A57D2-E9E9-4C94-AC0D-73FBDBF3BD99}" type="slidenum">
              <a:rPr lang="sr-Latn-BA"/>
              <a:pPr>
                <a:defRPr/>
              </a:pPr>
              <a:t>‹#›</a:t>
            </a:fld>
            <a:endParaRPr lang="sr-Latn-BA"/>
          </a:p>
        </p:txBody>
      </p:sp>
    </p:spTree>
    <p:extLst>
      <p:ext uri="{BB962C8B-B14F-4D97-AF65-F5344CB8AC3E}">
        <p14:creationId xmlns:p14="http://schemas.microsoft.com/office/powerpoint/2010/main" val="9170458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FD3CDDC-927B-4107-813A-3966D9B1D6AE}" type="datetimeFigureOut">
              <a:rPr lang="sr-Latn-BA"/>
              <a:pPr>
                <a:defRPr/>
              </a:pPr>
              <a:t>8.4.2014</a:t>
            </a:fld>
            <a:endParaRPr lang="sr-Latn-BA"/>
          </a:p>
        </p:txBody>
      </p:sp>
      <p:sp>
        <p:nvSpPr>
          <p:cNvPr id="3" name="Footer Placeholder 4"/>
          <p:cNvSpPr>
            <a:spLocks noGrp="1"/>
          </p:cNvSpPr>
          <p:nvPr>
            <p:ph type="ftr" sz="quarter" idx="11"/>
          </p:nvPr>
        </p:nvSpPr>
        <p:spPr/>
        <p:txBody>
          <a:bodyPr/>
          <a:lstStyle>
            <a:lvl1pPr>
              <a:defRPr/>
            </a:lvl1pPr>
          </a:lstStyle>
          <a:p>
            <a:pPr>
              <a:defRPr/>
            </a:pPr>
            <a:endParaRPr lang="sr-Latn-BA"/>
          </a:p>
        </p:txBody>
      </p:sp>
      <p:sp>
        <p:nvSpPr>
          <p:cNvPr id="4" name="Slide Number Placeholder 5"/>
          <p:cNvSpPr>
            <a:spLocks noGrp="1"/>
          </p:cNvSpPr>
          <p:nvPr>
            <p:ph type="sldNum" sz="quarter" idx="12"/>
          </p:nvPr>
        </p:nvSpPr>
        <p:spPr/>
        <p:txBody>
          <a:bodyPr/>
          <a:lstStyle>
            <a:lvl1pPr>
              <a:defRPr/>
            </a:lvl1pPr>
          </a:lstStyle>
          <a:p>
            <a:pPr>
              <a:defRPr/>
            </a:pPr>
            <a:fld id="{28CB7816-8C31-4183-83BE-02375B39EE66}" type="slidenum">
              <a:rPr lang="sr-Latn-BA"/>
              <a:pPr>
                <a:defRPr/>
              </a:pPr>
              <a:t>‹#›</a:t>
            </a:fld>
            <a:endParaRPr lang="sr-Latn-BA"/>
          </a:p>
        </p:txBody>
      </p:sp>
    </p:spTree>
    <p:extLst>
      <p:ext uri="{BB962C8B-B14F-4D97-AF65-F5344CB8AC3E}">
        <p14:creationId xmlns:p14="http://schemas.microsoft.com/office/powerpoint/2010/main" val="2370458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smtClean="0"/>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864B9D8-0DE3-44FE-A704-9DAA6131E679}" type="datetimeFigureOut">
              <a:rPr lang="sr-Latn-BA"/>
              <a:pPr>
                <a:defRPr/>
              </a:pPr>
              <a:t>8.4.2014</a:t>
            </a:fld>
            <a:endParaRPr lang="sr-Latn-BA"/>
          </a:p>
        </p:txBody>
      </p:sp>
      <p:sp>
        <p:nvSpPr>
          <p:cNvPr id="6" name="Footer Placeholder 4"/>
          <p:cNvSpPr>
            <a:spLocks noGrp="1"/>
          </p:cNvSpPr>
          <p:nvPr>
            <p:ph type="ftr" sz="quarter" idx="11"/>
          </p:nvPr>
        </p:nvSpPr>
        <p:spPr/>
        <p:txBody>
          <a:bodyPr/>
          <a:lstStyle>
            <a:lvl1pPr>
              <a:defRPr/>
            </a:lvl1pPr>
          </a:lstStyle>
          <a:p>
            <a:pPr>
              <a:defRPr/>
            </a:pPr>
            <a:endParaRPr lang="sr-Latn-BA"/>
          </a:p>
        </p:txBody>
      </p:sp>
      <p:sp>
        <p:nvSpPr>
          <p:cNvPr id="7" name="Slide Number Placeholder 5"/>
          <p:cNvSpPr>
            <a:spLocks noGrp="1"/>
          </p:cNvSpPr>
          <p:nvPr>
            <p:ph type="sldNum" sz="quarter" idx="12"/>
          </p:nvPr>
        </p:nvSpPr>
        <p:spPr/>
        <p:txBody>
          <a:bodyPr/>
          <a:lstStyle>
            <a:lvl1pPr>
              <a:defRPr/>
            </a:lvl1pPr>
          </a:lstStyle>
          <a:p>
            <a:pPr>
              <a:defRPr/>
            </a:pPr>
            <a:fld id="{F0A650F8-897D-48EA-819F-1505571874CC}" type="slidenum">
              <a:rPr lang="sr-Latn-BA"/>
              <a:pPr>
                <a:defRPr/>
              </a:pPr>
              <a:t>‹#›</a:t>
            </a:fld>
            <a:endParaRPr lang="sr-Latn-BA"/>
          </a:p>
        </p:txBody>
      </p:sp>
    </p:spTree>
    <p:extLst>
      <p:ext uri="{BB962C8B-B14F-4D97-AF65-F5344CB8AC3E}">
        <p14:creationId xmlns:p14="http://schemas.microsoft.com/office/powerpoint/2010/main" val="18340583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9CE41DC-84D4-4F81-AE44-0C19A92D7893}" type="datetimeFigureOut">
              <a:rPr lang="sr-Latn-BA"/>
              <a:pPr>
                <a:defRPr/>
              </a:pPr>
              <a:t>8.4.2014</a:t>
            </a:fld>
            <a:endParaRPr lang="sr-Latn-BA"/>
          </a:p>
        </p:txBody>
      </p:sp>
      <p:sp>
        <p:nvSpPr>
          <p:cNvPr id="6" name="Footer Placeholder 4"/>
          <p:cNvSpPr>
            <a:spLocks noGrp="1"/>
          </p:cNvSpPr>
          <p:nvPr>
            <p:ph type="ftr" sz="quarter" idx="11"/>
          </p:nvPr>
        </p:nvSpPr>
        <p:spPr/>
        <p:txBody>
          <a:bodyPr/>
          <a:lstStyle>
            <a:lvl1pPr>
              <a:defRPr/>
            </a:lvl1pPr>
          </a:lstStyle>
          <a:p>
            <a:pPr>
              <a:defRPr/>
            </a:pPr>
            <a:endParaRPr lang="sr-Latn-BA"/>
          </a:p>
        </p:txBody>
      </p:sp>
      <p:sp>
        <p:nvSpPr>
          <p:cNvPr id="7" name="Slide Number Placeholder 5"/>
          <p:cNvSpPr>
            <a:spLocks noGrp="1"/>
          </p:cNvSpPr>
          <p:nvPr>
            <p:ph type="sldNum" sz="quarter" idx="12"/>
          </p:nvPr>
        </p:nvSpPr>
        <p:spPr/>
        <p:txBody>
          <a:bodyPr/>
          <a:lstStyle>
            <a:lvl1pPr>
              <a:defRPr/>
            </a:lvl1pPr>
          </a:lstStyle>
          <a:p>
            <a:pPr>
              <a:defRPr/>
            </a:pPr>
            <a:fld id="{281201B0-3790-49CF-AF12-C57181B416A2}" type="slidenum">
              <a:rPr lang="sr-Latn-BA"/>
              <a:pPr>
                <a:defRPr/>
              </a:pPr>
              <a:t>‹#›</a:t>
            </a:fld>
            <a:endParaRPr lang="sr-Latn-BA"/>
          </a:p>
        </p:txBody>
      </p:sp>
    </p:spTree>
    <p:extLst>
      <p:ext uri="{BB962C8B-B14F-4D97-AF65-F5344CB8AC3E}">
        <p14:creationId xmlns:p14="http://schemas.microsoft.com/office/powerpoint/2010/main" val="2815768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image" Target="../media/image3.png"/><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6" descr="C0-HD-TOP.png"/>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0" y="0"/>
            <a:ext cx="12192000"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2895600" y="763588"/>
            <a:ext cx="8610600" cy="1293812"/>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1028" name="Text Placeholder 2"/>
          <p:cNvSpPr>
            <a:spLocks noGrp="1"/>
          </p:cNvSpPr>
          <p:nvPr>
            <p:ph type="body" idx="1"/>
          </p:nvPr>
        </p:nvSpPr>
        <p:spPr bwMode="auto">
          <a:xfrm>
            <a:off x="685800" y="2193925"/>
            <a:ext cx="10820400" cy="402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8594725" y="6356350"/>
            <a:ext cx="2911475" cy="365125"/>
          </a:xfrm>
          <a:prstGeom prst="rect">
            <a:avLst/>
          </a:prstGeom>
        </p:spPr>
        <p:txBody>
          <a:bodyPr vert="horz" lIns="91440" tIns="45720" rIns="91440" bIns="45720" rtlCol="0" anchor="ctr"/>
          <a:lstStyle>
            <a:lvl1pPr algn="r" eaLnBrk="1" fontAlgn="auto" hangingPunct="1">
              <a:spcBef>
                <a:spcPts val="0"/>
              </a:spcBef>
              <a:spcAft>
                <a:spcPts val="0"/>
              </a:spcAft>
              <a:defRPr sz="1050">
                <a:solidFill>
                  <a:schemeClr val="tx1">
                    <a:tint val="75000"/>
                  </a:schemeClr>
                </a:solidFill>
                <a:latin typeface="+mn-lt"/>
              </a:defRPr>
            </a:lvl1pPr>
          </a:lstStyle>
          <a:p>
            <a:pPr>
              <a:defRPr/>
            </a:pPr>
            <a:fld id="{E5A1FAE8-F2CF-4C69-9104-F458C5ACFCDF}" type="datetimeFigureOut">
              <a:rPr lang="sr-Latn-BA"/>
              <a:pPr>
                <a:defRPr/>
              </a:pPr>
              <a:t>8.4.2014</a:t>
            </a:fld>
            <a:endParaRPr lang="sr-Latn-BA"/>
          </a:p>
        </p:txBody>
      </p:sp>
      <p:sp>
        <p:nvSpPr>
          <p:cNvPr id="5" name="Footer Placeholder 4"/>
          <p:cNvSpPr>
            <a:spLocks noGrp="1"/>
          </p:cNvSpPr>
          <p:nvPr>
            <p:ph type="ftr" sz="quarter" idx="3"/>
          </p:nvPr>
        </p:nvSpPr>
        <p:spPr>
          <a:xfrm>
            <a:off x="685800" y="6356350"/>
            <a:ext cx="7772400" cy="365125"/>
          </a:xfrm>
          <a:prstGeom prst="rect">
            <a:avLst/>
          </a:prstGeom>
        </p:spPr>
        <p:txBody>
          <a:bodyPr vert="horz" lIns="91440" tIns="45720" rIns="91440" bIns="45720" rtlCol="0" anchor="ctr"/>
          <a:lstStyle>
            <a:lvl1pPr algn="l" eaLnBrk="1" fontAlgn="auto" hangingPunct="1">
              <a:spcBef>
                <a:spcPts val="0"/>
              </a:spcBef>
              <a:spcAft>
                <a:spcPts val="0"/>
              </a:spcAft>
              <a:defRPr sz="1050">
                <a:solidFill>
                  <a:schemeClr val="tx1">
                    <a:tint val="75000"/>
                  </a:schemeClr>
                </a:solidFill>
                <a:latin typeface="+mn-lt"/>
              </a:defRPr>
            </a:lvl1pPr>
          </a:lstStyle>
          <a:p>
            <a:pPr>
              <a:defRPr/>
            </a:pPr>
            <a:endParaRPr lang="sr-Latn-BA"/>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050">
                <a:solidFill>
                  <a:schemeClr val="tx1">
                    <a:tint val="75000"/>
                  </a:schemeClr>
                </a:solidFill>
                <a:latin typeface="+mn-lt"/>
              </a:defRPr>
            </a:lvl1pPr>
          </a:lstStyle>
          <a:p>
            <a:pPr>
              <a:defRPr/>
            </a:pPr>
            <a:fld id="{6BE23054-C25C-424A-AFF1-B0B47DA1111F}" type="slidenum">
              <a:rPr lang="sr-Latn-BA"/>
              <a:pPr>
                <a:defRPr/>
              </a:pPr>
              <a:t>‹#›</a:t>
            </a:fld>
            <a:endParaRPr lang="sr-Latn-BA"/>
          </a:p>
        </p:txBody>
      </p:sp>
    </p:spTree>
  </p:cSld>
  <p:clrMap bg1="dk1" tx1="lt1" bg2="dk2" tx2="lt2" accent1="accent1" accent2="accent2" accent3="accent3" accent4="accent4" accent5="accent5" accent6="accent6" hlink="hlink" folHlink="folHlink"/>
  <p:sldLayoutIdLst>
    <p:sldLayoutId id="2147483810" r:id="rId1"/>
    <p:sldLayoutId id="2147483799" r:id="rId2"/>
    <p:sldLayoutId id="2147483811" r:id="rId3"/>
    <p:sldLayoutId id="2147483800" r:id="rId4"/>
    <p:sldLayoutId id="2147483801" r:id="rId5"/>
    <p:sldLayoutId id="2147483802" r:id="rId6"/>
    <p:sldLayoutId id="2147483803" r:id="rId7"/>
    <p:sldLayoutId id="2147483804" r:id="rId8"/>
    <p:sldLayoutId id="2147483805" r:id="rId9"/>
    <p:sldLayoutId id="2147483806" r:id="rId10"/>
    <p:sldLayoutId id="2147483812" r:id="rId11"/>
    <p:sldLayoutId id="2147483813" r:id="rId12"/>
    <p:sldLayoutId id="2147483814" r:id="rId13"/>
    <p:sldLayoutId id="2147483807" r:id="rId14"/>
    <p:sldLayoutId id="2147483808" r:id="rId15"/>
    <p:sldLayoutId id="2147483809" r:id="rId16"/>
    <p:sldLayoutId id="2147483815" r:id="rId17"/>
  </p:sldLayoutIdLst>
  <p:txStyles>
    <p:titleStyle>
      <a:lvl1pPr algn="r" rtl="0" eaLnBrk="0" fontAlgn="base" hangingPunct="0">
        <a:lnSpc>
          <a:spcPct val="90000"/>
        </a:lnSpc>
        <a:spcBef>
          <a:spcPct val="0"/>
        </a:spcBef>
        <a:spcAft>
          <a:spcPct val="0"/>
        </a:spcAft>
        <a:defRPr sz="4000" kern="1200" cap="all">
          <a:solidFill>
            <a:schemeClr val="tx1"/>
          </a:solidFill>
          <a:latin typeface="+mj-lt"/>
          <a:ea typeface="+mj-ea"/>
          <a:cs typeface="+mj-cs"/>
        </a:defRPr>
      </a:lvl1pPr>
      <a:lvl2pPr algn="r" rtl="0" eaLnBrk="0" fontAlgn="base" hangingPunct="0">
        <a:lnSpc>
          <a:spcPct val="90000"/>
        </a:lnSpc>
        <a:spcBef>
          <a:spcPct val="0"/>
        </a:spcBef>
        <a:spcAft>
          <a:spcPct val="0"/>
        </a:spcAft>
        <a:defRPr sz="4000">
          <a:solidFill>
            <a:schemeClr val="tx1"/>
          </a:solidFill>
          <a:latin typeface="Century Gothic" panose="020B0502020202020204" pitchFamily="34" charset="0"/>
        </a:defRPr>
      </a:lvl2pPr>
      <a:lvl3pPr algn="r" rtl="0" eaLnBrk="0" fontAlgn="base" hangingPunct="0">
        <a:lnSpc>
          <a:spcPct val="90000"/>
        </a:lnSpc>
        <a:spcBef>
          <a:spcPct val="0"/>
        </a:spcBef>
        <a:spcAft>
          <a:spcPct val="0"/>
        </a:spcAft>
        <a:defRPr sz="4000">
          <a:solidFill>
            <a:schemeClr val="tx1"/>
          </a:solidFill>
          <a:latin typeface="Century Gothic" panose="020B0502020202020204" pitchFamily="34" charset="0"/>
        </a:defRPr>
      </a:lvl3pPr>
      <a:lvl4pPr algn="r" rtl="0" eaLnBrk="0" fontAlgn="base" hangingPunct="0">
        <a:lnSpc>
          <a:spcPct val="90000"/>
        </a:lnSpc>
        <a:spcBef>
          <a:spcPct val="0"/>
        </a:spcBef>
        <a:spcAft>
          <a:spcPct val="0"/>
        </a:spcAft>
        <a:defRPr sz="4000">
          <a:solidFill>
            <a:schemeClr val="tx1"/>
          </a:solidFill>
          <a:latin typeface="Century Gothic" panose="020B0502020202020204" pitchFamily="34" charset="0"/>
        </a:defRPr>
      </a:lvl4pPr>
      <a:lvl5pPr algn="r" rtl="0" eaLnBrk="0" fontAlgn="base" hangingPunct="0">
        <a:lnSpc>
          <a:spcPct val="90000"/>
        </a:lnSpc>
        <a:spcBef>
          <a:spcPct val="0"/>
        </a:spcBef>
        <a:spcAft>
          <a:spcPct val="0"/>
        </a:spcAft>
        <a:defRPr sz="4000">
          <a:solidFill>
            <a:schemeClr val="tx1"/>
          </a:solidFill>
          <a:latin typeface="Century Gothic" panose="020B0502020202020204" pitchFamily="34" charset="0"/>
        </a:defRPr>
      </a:lvl5pPr>
      <a:lvl6pPr marL="457200" algn="r" rtl="0" fontAlgn="base">
        <a:lnSpc>
          <a:spcPct val="90000"/>
        </a:lnSpc>
        <a:spcBef>
          <a:spcPct val="0"/>
        </a:spcBef>
        <a:spcAft>
          <a:spcPct val="0"/>
        </a:spcAft>
        <a:defRPr sz="4000">
          <a:solidFill>
            <a:schemeClr val="tx1"/>
          </a:solidFill>
          <a:latin typeface="Century Gothic" panose="020B0502020202020204" pitchFamily="34" charset="0"/>
        </a:defRPr>
      </a:lvl6pPr>
      <a:lvl7pPr marL="914400" algn="r" rtl="0" fontAlgn="base">
        <a:lnSpc>
          <a:spcPct val="90000"/>
        </a:lnSpc>
        <a:spcBef>
          <a:spcPct val="0"/>
        </a:spcBef>
        <a:spcAft>
          <a:spcPct val="0"/>
        </a:spcAft>
        <a:defRPr sz="4000">
          <a:solidFill>
            <a:schemeClr val="tx1"/>
          </a:solidFill>
          <a:latin typeface="Century Gothic" panose="020B0502020202020204" pitchFamily="34" charset="0"/>
        </a:defRPr>
      </a:lvl7pPr>
      <a:lvl8pPr marL="1371600" algn="r" rtl="0" fontAlgn="base">
        <a:lnSpc>
          <a:spcPct val="90000"/>
        </a:lnSpc>
        <a:spcBef>
          <a:spcPct val="0"/>
        </a:spcBef>
        <a:spcAft>
          <a:spcPct val="0"/>
        </a:spcAft>
        <a:defRPr sz="4000">
          <a:solidFill>
            <a:schemeClr val="tx1"/>
          </a:solidFill>
          <a:latin typeface="Century Gothic" panose="020B0502020202020204" pitchFamily="34" charset="0"/>
        </a:defRPr>
      </a:lvl8pPr>
      <a:lvl9pPr marL="1828800" algn="r" rtl="0" fontAlgn="base">
        <a:lnSpc>
          <a:spcPct val="90000"/>
        </a:lnSpc>
        <a:spcBef>
          <a:spcPct val="0"/>
        </a:spcBef>
        <a:spcAft>
          <a:spcPct val="0"/>
        </a:spcAft>
        <a:defRPr sz="4000">
          <a:solidFill>
            <a:schemeClr val="tx1"/>
          </a:solidFill>
          <a:latin typeface="Century Gothic" panose="020B050202020202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2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6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2050" name="Picture 6" descr="hashOverlay-FullResolve.png"/>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681038" y="752475"/>
            <a:ext cx="9613900"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2" name="Text Placeholder 2"/>
          <p:cNvSpPr>
            <a:spLocks noGrp="1"/>
          </p:cNvSpPr>
          <p:nvPr>
            <p:ph type="body" idx="1"/>
          </p:nvPr>
        </p:nvSpPr>
        <p:spPr bwMode="auto">
          <a:xfrm>
            <a:off x="681038" y="2336800"/>
            <a:ext cx="9613900" cy="359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7551738" y="5935663"/>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a:defRPr/>
            </a:pPr>
            <a:fld id="{1597D23D-DB48-4B4E-BF65-FB96BA09E1C7}" type="datetimeFigureOut">
              <a:rPr lang="sr-Latn-BA"/>
              <a:pPr>
                <a:defRPr/>
              </a:pPr>
              <a:t>8.4.2014</a:t>
            </a:fld>
            <a:endParaRPr lang="sr-Latn-BA"/>
          </a:p>
        </p:txBody>
      </p:sp>
      <p:sp>
        <p:nvSpPr>
          <p:cNvPr id="5" name="Footer Placeholder 4"/>
          <p:cNvSpPr>
            <a:spLocks noGrp="1"/>
          </p:cNvSpPr>
          <p:nvPr>
            <p:ph type="ftr" sz="quarter" idx="3"/>
          </p:nvPr>
        </p:nvSpPr>
        <p:spPr>
          <a:xfrm>
            <a:off x="681038" y="5935663"/>
            <a:ext cx="68707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pPr>
              <a:defRPr/>
            </a:pPr>
            <a:endParaRPr lang="sr-Latn-BA"/>
          </a:p>
        </p:txBody>
      </p:sp>
      <p:sp>
        <p:nvSpPr>
          <p:cNvPr id="6" name="Slide Number Placeholder 5"/>
          <p:cNvSpPr>
            <a:spLocks noGrp="1"/>
          </p:cNvSpPr>
          <p:nvPr>
            <p:ph type="sldNum" sz="quarter" idx="4"/>
          </p:nvPr>
        </p:nvSpPr>
        <p:spPr>
          <a:xfrm>
            <a:off x="10729913" y="752475"/>
            <a:ext cx="1154112" cy="1092200"/>
          </a:xfrm>
          <a:prstGeom prst="rect">
            <a:avLst/>
          </a:prstGeom>
        </p:spPr>
        <p:txBody>
          <a:bodyPr vert="horz" lIns="91440" tIns="45720" rIns="91440" bIns="45720" rtlCol="0" anchor="ctr"/>
          <a:lstStyle>
            <a:lvl1pPr algn="l">
              <a:defRPr sz="3600">
                <a:solidFill>
                  <a:schemeClr val="tx1">
                    <a:tint val="75000"/>
                  </a:schemeClr>
                </a:solidFill>
              </a:defRPr>
            </a:lvl1pPr>
          </a:lstStyle>
          <a:p>
            <a:pPr>
              <a:defRPr/>
            </a:pPr>
            <a:fld id="{3938EA75-9400-41F4-ACBD-79606573DE50}" type="slidenum">
              <a:rPr lang="sr-Latn-BA"/>
              <a:pPr>
                <a:defRPr/>
              </a:pPr>
              <a:t>‹#›</a:t>
            </a:fld>
            <a:endParaRPr lang="sr-Latn-BA"/>
          </a:p>
        </p:txBody>
      </p:sp>
    </p:spTree>
  </p:cSld>
  <p:clrMap bg1="dk1" tx1="lt1" bg2="dk2" tx2="lt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 id="2147483827" r:id="rId12"/>
    <p:sldLayoutId id="2147483828" r:id="rId13"/>
    <p:sldLayoutId id="2147483829" r:id="rId14"/>
    <p:sldLayoutId id="2147483830" r:id="rId15"/>
    <p:sldLayoutId id="2147483831" r:id="rId16"/>
    <p:sldLayoutId id="2147483832" r:id="rId17"/>
  </p:sldLayoutIdLst>
  <p:txStyles>
    <p:titleStyle>
      <a:lvl1pPr algn="l" rtl="0" eaLnBrk="0" fontAlgn="base" hangingPunct="0">
        <a:lnSpc>
          <a:spcPct val="90000"/>
        </a:lnSpc>
        <a:spcBef>
          <a:spcPct val="0"/>
        </a:spcBef>
        <a:spcAft>
          <a:spcPct val="0"/>
        </a:spcAft>
        <a:defRPr sz="3600" kern="1200">
          <a:solidFill>
            <a:schemeClr val="tx1"/>
          </a:solidFill>
          <a:latin typeface="+mj-lt"/>
          <a:ea typeface="+mj-ea"/>
          <a:cs typeface="+mj-cs"/>
        </a:defRPr>
      </a:lvl1pPr>
      <a:lvl2pPr algn="l" rtl="0" eaLnBrk="0" fontAlgn="base" hangingPunct="0">
        <a:lnSpc>
          <a:spcPct val="90000"/>
        </a:lnSpc>
        <a:spcBef>
          <a:spcPct val="0"/>
        </a:spcBef>
        <a:spcAft>
          <a:spcPct val="0"/>
        </a:spcAft>
        <a:defRPr sz="3600">
          <a:solidFill>
            <a:schemeClr val="tx1"/>
          </a:solidFill>
          <a:latin typeface="Trebuchet MS" panose="020B0603020202020204" pitchFamily="34" charset="0"/>
        </a:defRPr>
      </a:lvl2pPr>
      <a:lvl3pPr algn="l" rtl="0" eaLnBrk="0" fontAlgn="base" hangingPunct="0">
        <a:lnSpc>
          <a:spcPct val="90000"/>
        </a:lnSpc>
        <a:spcBef>
          <a:spcPct val="0"/>
        </a:spcBef>
        <a:spcAft>
          <a:spcPct val="0"/>
        </a:spcAft>
        <a:defRPr sz="3600">
          <a:solidFill>
            <a:schemeClr val="tx1"/>
          </a:solidFill>
          <a:latin typeface="Trebuchet MS" panose="020B0603020202020204" pitchFamily="34" charset="0"/>
        </a:defRPr>
      </a:lvl3pPr>
      <a:lvl4pPr algn="l" rtl="0" eaLnBrk="0" fontAlgn="base" hangingPunct="0">
        <a:lnSpc>
          <a:spcPct val="90000"/>
        </a:lnSpc>
        <a:spcBef>
          <a:spcPct val="0"/>
        </a:spcBef>
        <a:spcAft>
          <a:spcPct val="0"/>
        </a:spcAft>
        <a:defRPr sz="3600">
          <a:solidFill>
            <a:schemeClr val="tx1"/>
          </a:solidFill>
          <a:latin typeface="Trebuchet MS" panose="020B0603020202020204" pitchFamily="34" charset="0"/>
        </a:defRPr>
      </a:lvl4pPr>
      <a:lvl5pPr algn="l" rtl="0" eaLnBrk="0" fontAlgn="base" hangingPunct="0">
        <a:lnSpc>
          <a:spcPct val="90000"/>
        </a:lnSpc>
        <a:spcBef>
          <a:spcPct val="0"/>
        </a:spcBef>
        <a:spcAft>
          <a:spcPct val="0"/>
        </a:spcAft>
        <a:defRPr sz="3600">
          <a:solidFill>
            <a:schemeClr val="tx1"/>
          </a:solidFill>
          <a:latin typeface="Trebuchet MS" panose="020B0603020202020204" pitchFamily="34" charset="0"/>
        </a:defRPr>
      </a:lvl5pPr>
      <a:lvl6pPr marL="457200" algn="l" rtl="0" fontAlgn="base">
        <a:lnSpc>
          <a:spcPct val="90000"/>
        </a:lnSpc>
        <a:spcBef>
          <a:spcPct val="0"/>
        </a:spcBef>
        <a:spcAft>
          <a:spcPct val="0"/>
        </a:spcAft>
        <a:defRPr sz="3600">
          <a:solidFill>
            <a:schemeClr val="tx1"/>
          </a:solidFill>
          <a:latin typeface="Trebuchet MS" panose="020B0603020202020204" pitchFamily="34" charset="0"/>
        </a:defRPr>
      </a:lvl6pPr>
      <a:lvl7pPr marL="914400" algn="l" rtl="0" fontAlgn="base">
        <a:lnSpc>
          <a:spcPct val="90000"/>
        </a:lnSpc>
        <a:spcBef>
          <a:spcPct val="0"/>
        </a:spcBef>
        <a:spcAft>
          <a:spcPct val="0"/>
        </a:spcAft>
        <a:defRPr sz="3600">
          <a:solidFill>
            <a:schemeClr val="tx1"/>
          </a:solidFill>
          <a:latin typeface="Trebuchet MS" panose="020B0603020202020204" pitchFamily="34" charset="0"/>
        </a:defRPr>
      </a:lvl7pPr>
      <a:lvl8pPr marL="1371600" algn="l" rtl="0" fontAlgn="base">
        <a:lnSpc>
          <a:spcPct val="90000"/>
        </a:lnSpc>
        <a:spcBef>
          <a:spcPct val="0"/>
        </a:spcBef>
        <a:spcAft>
          <a:spcPct val="0"/>
        </a:spcAft>
        <a:defRPr sz="3600">
          <a:solidFill>
            <a:schemeClr val="tx1"/>
          </a:solidFill>
          <a:latin typeface="Trebuchet MS" panose="020B0603020202020204" pitchFamily="34" charset="0"/>
        </a:defRPr>
      </a:lvl8pPr>
      <a:lvl9pPr marL="1828800" algn="l" rtl="0" fontAlgn="base">
        <a:lnSpc>
          <a:spcPct val="90000"/>
        </a:lnSpc>
        <a:spcBef>
          <a:spcPct val="0"/>
        </a:spcBef>
        <a:spcAft>
          <a:spcPct val="0"/>
        </a:spcAft>
        <a:defRPr sz="3600">
          <a:solidFill>
            <a:schemeClr val="tx1"/>
          </a:solidFill>
          <a:latin typeface="Trebuchet MS" panose="020B060302020202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4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6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13.png"/><Relationship Id="rId4" Type="http://schemas.openxmlformats.org/officeDocument/2006/relationships/image" Target="../media/image17.jp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1056;&#1086;&#1084;&#1072;&#1085;&#1090;&#1080;&#1079;&#1072;&#1084;%20&#8212;%20&#1042;&#1080;&#1082;&#1080;&#1087;&#1077;&#1076;&#1080;&#1112;&#1072;.htm" TargetMode="External"/><Relationship Id="rId2" Type="http://schemas.openxmlformats.org/officeDocument/2006/relationships/hyperlink" Target="file:///H:\&#1056;&#1086;&#1084;&#1072;&#1085;&#1090;&#1080;&#1079;&#1072;&#1084;%20&#8212;%20&#1042;&#1080;&#1082;&#1080;&#1087;&#1077;&#1076;&#1080;&#1112;&#1072;.htm" TargetMode="Externa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3.pn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3.pn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13.png"/><Relationship Id="rId4" Type="http://schemas.openxmlformats.org/officeDocument/2006/relationships/image" Target="../media/image15.jp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13.png"/><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28625" y="1439863"/>
            <a:ext cx="11317288" cy="2308225"/>
          </a:xfrm>
          <a:prstGeom prst="rect">
            <a:avLst/>
          </a:prstGeom>
          <a:noFill/>
        </p:spPr>
        <p:txBody>
          <a:bodyPr wrap="none">
            <a:spAutoFit/>
          </a:bodyPr>
          <a:lstStyle/>
          <a:p>
            <a:pPr algn="ctr" eaLnBrk="1" fontAlgn="auto" hangingPunct="1">
              <a:spcBef>
                <a:spcPts val="0"/>
              </a:spcBef>
              <a:spcAft>
                <a:spcPts val="0"/>
              </a:spcAft>
              <a:defRPr/>
            </a:pPr>
            <a:r>
              <a:rPr lang="sr-Latn-BA" sz="7200" b="1" dirty="0">
                <a:ln w="0"/>
                <a:solidFill>
                  <a:schemeClr val="accent1"/>
                </a:solidFill>
                <a:effectLst>
                  <a:outerShdw blurRad="38100" dist="25400" dir="5400000" algn="ctr" rotWithShape="0">
                    <a:srgbClr val="6E747A">
                      <a:alpha val="43000"/>
                    </a:srgbClr>
                  </a:outerShdw>
                </a:effectLst>
                <a:latin typeface="+mn-lt"/>
              </a:rPr>
              <a:t>ROMANTIZAM </a:t>
            </a:r>
          </a:p>
          <a:p>
            <a:pPr algn="ctr" eaLnBrk="1" fontAlgn="auto" hangingPunct="1">
              <a:spcBef>
                <a:spcPts val="0"/>
              </a:spcBef>
              <a:spcAft>
                <a:spcPts val="0"/>
              </a:spcAft>
              <a:defRPr/>
            </a:pPr>
            <a:r>
              <a:rPr lang="sr-Latn-BA" sz="7200" b="1" dirty="0">
                <a:ln w="0"/>
                <a:solidFill>
                  <a:schemeClr val="accent1"/>
                </a:solidFill>
                <a:effectLst>
                  <a:outerShdw blurRad="38100" dist="25400" dir="5400000" algn="ctr" rotWithShape="0">
                    <a:srgbClr val="6E747A">
                      <a:alpha val="43000"/>
                    </a:srgbClr>
                  </a:outerShdw>
                </a:effectLst>
                <a:latin typeface="+mn-lt"/>
              </a:rPr>
              <a:t>I NJEGOVI PREDSTAVNICI</a:t>
            </a:r>
            <a:endParaRPr lang="en-US" sz="7200" b="1" dirty="0">
              <a:ln w="0"/>
              <a:solidFill>
                <a:schemeClr val="accent1"/>
              </a:solidFill>
              <a:effectLst>
                <a:outerShdw blurRad="38100" dist="25400" dir="5400000" algn="ctr" rotWithShape="0">
                  <a:srgbClr val="6E747A">
                    <a:alpha val="43000"/>
                  </a:srgbClr>
                </a:outerShdw>
              </a:effectLst>
              <a:latin typeface="+mn-lt"/>
            </a:endParaRPr>
          </a:p>
        </p:txBody>
      </p:sp>
    </p:spTree>
  </p:cSld>
  <p:clrMapOvr>
    <a:masterClrMapping/>
  </p:clrMapOvr>
  <p:transition spd="slow">
    <p:circl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BA" sz="6000" dirty="0" smtClean="0"/>
              <a:t>Frederik Šopen (1810-1849)</a:t>
            </a:r>
            <a:endParaRPr lang="sr-Latn-BA" dirty="0"/>
          </a:p>
        </p:txBody>
      </p:sp>
      <p:sp>
        <p:nvSpPr>
          <p:cNvPr id="4" name="TextBox 3"/>
          <p:cNvSpPr txBox="1"/>
          <p:nvPr/>
        </p:nvSpPr>
        <p:spPr>
          <a:xfrm>
            <a:off x="57665" y="2051222"/>
            <a:ext cx="9119286" cy="3139321"/>
          </a:xfrm>
          <a:prstGeom prst="rect">
            <a:avLst/>
          </a:prstGeom>
          <a:noFill/>
        </p:spPr>
        <p:txBody>
          <a:bodyPr wrap="square" rtlCol="0">
            <a:spAutoFit/>
          </a:bodyPr>
          <a:lstStyle/>
          <a:p>
            <a:r>
              <a:rPr lang="sr-Latn-BA" dirty="0" smtClean="0"/>
              <a:t>Rođen je u mjestu Želzova Vola kod Varšave i smatra se najvećim poljskim kompozitorom. Veoma rano je postao najbolji pijanista Varšave. Inspiraciju za mnoga djela dao mu je pad njegove Varšave, tada je nastala </a:t>
            </a:r>
            <a:r>
              <a:rPr lang="sr-Latn-BA" i="1" dirty="0" smtClean="0"/>
              <a:t>Revolucionarna etida</a:t>
            </a:r>
            <a:r>
              <a:rPr lang="sr-Latn-BA" dirty="0" smtClean="0"/>
              <a:t> u c-molu. Održao je mnoge koncerte u Parizu koji su ga proslavili. Sva svoja djela je napisao za klavir. Stvorio je potpuno nove, jedinstvene oblike sa mnogo poljskog folklora. Napisao je 56 </a:t>
            </a:r>
            <a:r>
              <a:rPr lang="sr-Latn-BA" u="sng" dirty="0" smtClean="0"/>
              <a:t>mazurki</a:t>
            </a:r>
            <a:r>
              <a:rPr lang="sr-Latn-BA" dirty="0" smtClean="0"/>
              <a:t>, 13 </a:t>
            </a:r>
            <a:r>
              <a:rPr lang="sr-Latn-BA" u="sng" dirty="0" smtClean="0"/>
              <a:t>poloneza</a:t>
            </a:r>
            <a:r>
              <a:rPr lang="sr-Latn-BA" dirty="0" smtClean="0"/>
              <a:t>, 4 impomptija, 4 balade, 3 ronda, 3 sonate, nekoliko kompozicija u obliku teme sa varijacijama i više pojedinačnih djela: fantazija, uspavanki, barkarola itd. Posebno mjesto zauzimaju </a:t>
            </a:r>
            <a:r>
              <a:rPr lang="sr-Latn-BA" i="1" dirty="0" smtClean="0"/>
              <a:t>valceri. Šopenovi valceri</a:t>
            </a:r>
            <a:r>
              <a:rPr lang="sr-Latn-BA" dirty="0" smtClean="0"/>
              <a:t> se ne igraju. Tu su još i </a:t>
            </a:r>
            <a:r>
              <a:rPr lang="sr-Latn-BA" i="1" dirty="0" smtClean="0"/>
              <a:t>nokturna </a:t>
            </a:r>
            <a:r>
              <a:rPr lang="sr-Latn-BA" dirty="0" smtClean="0"/>
              <a:t>(noćna muzika) i </a:t>
            </a:r>
            <a:r>
              <a:rPr lang="sr-Latn-BA" i="1" dirty="0" smtClean="0"/>
              <a:t>preludijumi</a:t>
            </a:r>
            <a:r>
              <a:rPr lang="sr-Latn-BA" dirty="0" smtClean="0"/>
              <a:t> koji su prije Šopena predstavljali uvodnu muzikukompozicija,</a:t>
            </a:r>
          </a:p>
          <a:p>
            <a:r>
              <a:rPr lang="sr-Latn-BA" dirty="0" smtClean="0"/>
              <a:t>a kod Šopena je to samostalna kompozicija, isti slučaj je i sa </a:t>
            </a:r>
            <a:r>
              <a:rPr lang="sr-Latn-BA" i="1" dirty="0" smtClean="0"/>
              <a:t>etidama</a:t>
            </a:r>
            <a:r>
              <a:rPr lang="sr-Latn-BA" dirty="0" smtClean="0"/>
              <a:t>. </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63320" y="3064476"/>
            <a:ext cx="3128679" cy="3793524"/>
          </a:xfrm>
          <a:prstGeom prst="rect">
            <a:avLst/>
          </a:prstGeom>
        </p:spPr>
      </p:pic>
      <p:sp>
        <p:nvSpPr>
          <p:cNvPr id="7" name="TextBox 6"/>
          <p:cNvSpPr txBox="1"/>
          <p:nvPr/>
        </p:nvSpPr>
        <p:spPr>
          <a:xfrm>
            <a:off x="2973859" y="5824151"/>
            <a:ext cx="2388973" cy="369332"/>
          </a:xfrm>
          <a:prstGeom prst="rect">
            <a:avLst/>
          </a:prstGeom>
          <a:noFill/>
        </p:spPr>
        <p:txBody>
          <a:bodyPr wrap="square" rtlCol="0">
            <a:spAutoFit/>
          </a:bodyPr>
          <a:lstStyle/>
          <a:p>
            <a:r>
              <a:rPr lang="sr-Latn-BA" dirty="0" smtClean="0"/>
              <a:t>Valcer</a:t>
            </a:r>
            <a:endParaRPr lang="sr-Latn-BA" dirty="0"/>
          </a:p>
        </p:txBody>
      </p:sp>
      <p:pic>
        <p:nvPicPr>
          <p:cNvPr id="3" name="chopin waltz">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97924" y="5408202"/>
            <a:ext cx="1548714" cy="1548714"/>
          </a:xfrm>
          <a:prstGeom prst="rect">
            <a:avLst/>
          </a:prstGeom>
        </p:spPr>
      </p:pic>
    </p:spTree>
    <p:extLst>
      <p:ext uri="{BB962C8B-B14F-4D97-AF65-F5344CB8AC3E}">
        <p14:creationId xmlns:p14="http://schemas.microsoft.com/office/powerpoint/2010/main" val="1981771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3"/>
                </p:tgtEl>
              </p:cMediaNode>
            </p:audio>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6213" y="1384300"/>
            <a:ext cx="5930900" cy="3138488"/>
          </a:xfrm>
          <a:prstGeom prst="rect">
            <a:avLst/>
          </a:prstGeom>
          <a:noFill/>
        </p:spPr>
        <p:txBody>
          <a:bodyPr>
            <a:spAutoFit/>
          </a:bodyPr>
          <a:lstStyle/>
          <a:p>
            <a:pPr eaLnBrk="1" fontAlgn="auto" hangingPunct="1">
              <a:spcBef>
                <a:spcPts val="0"/>
              </a:spcBef>
              <a:spcAft>
                <a:spcPts val="0"/>
              </a:spcAft>
              <a:defRPr/>
            </a:pPr>
            <a:r>
              <a:rPr lang="sr-Latn-BA" dirty="0">
                <a:solidFill>
                  <a:schemeClr val="bg2">
                    <a:lumMod val="20000"/>
                    <a:lumOff val="80000"/>
                  </a:schemeClr>
                </a:solidFill>
                <a:latin typeface="Aharoni" panose="02010803020104030203" pitchFamily="2" charset="-79"/>
                <a:cs typeface="Aharoni" panose="02010803020104030203" pitchFamily="2" charset="-79"/>
              </a:rPr>
              <a:t>Romantizam je pravac umjetnosti XIX vijeka, javlja se u muzici, knjizevnosti, filozofiji i polji likovnih umjetnosti. Predstavlja odraz opšteg pogleda na </a:t>
            </a:r>
          </a:p>
          <a:p>
            <a:pPr eaLnBrk="1" fontAlgn="auto" hangingPunct="1">
              <a:spcBef>
                <a:spcPts val="0"/>
              </a:spcBef>
              <a:spcAft>
                <a:spcPts val="0"/>
              </a:spcAft>
              <a:defRPr/>
            </a:pPr>
            <a:r>
              <a:rPr lang="sr-Latn-BA" dirty="0">
                <a:solidFill>
                  <a:schemeClr val="bg2">
                    <a:lumMod val="20000"/>
                    <a:lumOff val="80000"/>
                  </a:schemeClr>
                </a:solidFill>
                <a:latin typeface="Aharoni" panose="02010803020104030203" pitchFamily="2" charset="-79"/>
                <a:cs typeface="Aharoni" panose="02010803020104030203" pitchFamily="2" charset="-79"/>
              </a:rPr>
              <a:t>zivot i svijet.</a:t>
            </a:r>
          </a:p>
          <a:p>
            <a:pPr eaLnBrk="1" fontAlgn="auto" hangingPunct="1">
              <a:spcBef>
                <a:spcPts val="0"/>
              </a:spcBef>
              <a:spcAft>
                <a:spcPts val="0"/>
              </a:spcAft>
              <a:defRPr/>
            </a:pPr>
            <a:r>
              <a:rPr lang="sr-Latn-BA" dirty="0">
                <a:solidFill>
                  <a:schemeClr val="bg2">
                    <a:lumMod val="20000"/>
                    <a:lumOff val="80000"/>
                  </a:schemeClr>
                </a:solidFill>
                <a:latin typeface="Aharoni" panose="02010803020104030203" pitchFamily="2" charset="-79"/>
                <a:cs typeface="Aharoni" panose="02010803020104030203" pitchFamily="2" charset="-79"/>
              </a:rPr>
              <a:t>Bogatstvo romantizma se ogleda u stvaranju novih izrazajnih sredstava u sadrzaju i obliku.</a:t>
            </a:r>
          </a:p>
          <a:p>
            <a:pPr eaLnBrk="1" fontAlgn="auto" hangingPunct="1">
              <a:spcBef>
                <a:spcPts val="0"/>
              </a:spcBef>
              <a:spcAft>
                <a:spcPts val="0"/>
              </a:spcAft>
              <a:defRPr/>
            </a:pPr>
            <a:r>
              <a:rPr lang="sr-Latn-BA" dirty="0">
                <a:solidFill>
                  <a:schemeClr val="bg2">
                    <a:lumMod val="20000"/>
                    <a:lumOff val="80000"/>
                  </a:schemeClr>
                </a:solidFill>
                <a:latin typeface="Aharoni" panose="02010803020104030203" pitchFamily="2" charset="-79"/>
                <a:cs typeface="Aharoni" panose="02010803020104030203" pitchFamily="2" charset="-79"/>
              </a:rPr>
              <a:t>Kompozitori su se oslobodili obaveza prema feudalcima, stvaranje postaje subjektivno i osnivaju se muzicka udruzenja.</a:t>
            </a:r>
          </a:p>
          <a:p>
            <a:pPr eaLnBrk="1" fontAlgn="auto" hangingPunct="1">
              <a:spcBef>
                <a:spcPts val="0"/>
              </a:spcBef>
              <a:spcAft>
                <a:spcPts val="0"/>
              </a:spcAft>
              <a:defRPr/>
            </a:pPr>
            <a:endParaRPr lang="sr-Latn-BA" dirty="0">
              <a:solidFill>
                <a:schemeClr val="bg2">
                  <a:lumMod val="20000"/>
                  <a:lumOff val="80000"/>
                </a:schemeClr>
              </a:solidFill>
              <a:latin typeface="Aharoni" panose="02010803020104030203" pitchFamily="2" charset="-79"/>
              <a:cs typeface="Aharoni" panose="02010803020104030203" pitchFamily="2" charset="-79"/>
            </a:endParaRPr>
          </a:p>
          <a:p>
            <a:pPr eaLnBrk="1" fontAlgn="auto" hangingPunct="1">
              <a:spcBef>
                <a:spcPts val="0"/>
              </a:spcBef>
              <a:spcAft>
                <a:spcPts val="0"/>
              </a:spcAft>
              <a:defRPr/>
            </a:pPr>
            <a:endParaRPr lang="sr-Latn-BA" dirty="0">
              <a:solidFill>
                <a:schemeClr val="bg2">
                  <a:lumMod val="20000"/>
                  <a:lumOff val="80000"/>
                </a:schemeClr>
              </a:solidFill>
              <a:latin typeface="Aharoni" panose="02010803020104030203" pitchFamily="2" charset="-79"/>
              <a:cs typeface="Aharoni" panose="02010803020104030203" pitchFamily="2" charset="-79"/>
            </a:endParaRPr>
          </a:p>
        </p:txBody>
      </p:sp>
      <p:pic>
        <p:nvPicPr>
          <p:cNvPr id="5" name="Picture 4"/>
          <p:cNvPicPr>
            <a:picLocks noChangeAspect="1"/>
          </p:cNvPicPr>
          <p:nvPr/>
        </p:nvPicPr>
        <p:blipFill>
          <a:blip r:embed="rId2"/>
          <a:stretch>
            <a:fillRect/>
          </a:stretch>
        </p:blipFill>
        <p:spPr>
          <a:xfrm>
            <a:off x="6107113" y="1531938"/>
            <a:ext cx="4052887" cy="2843212"/>
          </a:xfrm>
          <a:prstGeom prst="rect">
            <a:avLst/>
          </a:prstGeom>
          <a:ln>
            <a:noFill/>
          </a:ln>
          <a:effectLst>
            <a:outerShdw blurRad="292100" dist="139700" dir="2700000" algn="tl" rotWithShape="0">
              <a:srgbClr val="333333">
                <a:alpha val="65000"/>
              </a:srgbClr>
            </a:outerShdw>
          </a:effectLst>
        </p:spPr>
      </p:pic>
      <p:pic>
        <p:nvPicPr>
          <p:cNvPr id="27652"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97000" y="4522788"/>
            <a:ext cx="3489325"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ircl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Box 3"/>
          <p:cNvSpPr txBox="1">
            <a:spLocks noChangeArrowheads="1"/>
          </p:cNvSpPr>
          <p:nvPr/>
        </p:nvSpPr>
        <p:spPr bwMode="auto">
          <a:xfrm>
            <a:off x="76200" y="1425575"/>
            <a:ext cx="68453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eaLnBrk="1" hangingPunct="1">
              <a:lnSpc>
                <a:spcPct val="100000"/>
              </a:lnSpc>
              <a:spcBef>
                <a:spcPct val="0"/>
              </a:spcBef>
              <a:buFontTx/>
              <a:buNone/>
            </a:pPr>
            <a:r>
              <a:rPr lang="sr-Latn-BA" sz="1800" dirty="0"/>
              <a:t>U romantizmu ce nastati i programska muzika, a oblik ce biti simfonijska poema. Devetnaesti vijek ce donijeti i reformu opere.</a:t>
            </a:r>
          </a:p>
          <a:p>
            <a:pPr eaLnBrk="1" hangingPunct="1">
              <a:lnSpc>
                <a:spcPct val="100000"/>
              </a:lnSpc>
              <a:spcBef>
                <a:spcPct val="0"/>
              </a:spcBef>
              <a:buFontTx/>
              <a:buNone/>
            </a:pPr>
            <a:r>
              <a:rPr lang="sr-Latn-BA" sz="1800" dirty="0"/>
              <a:t>Romanticarska melodija dobija slobodiniji tok, veci obim, novu ritmicku podlogu i obilno koristi hromatiku.</a:t>
            </a:r>
          </a:p>
          <a:p>
            <a:pPr eaLnBrk="1" hangingPunct="1">
              <a:lnSpc>
                <a:spcPct val="100000"/>
              </a:lnSpc>
              <a:spcBef>
                <a:spcPct val="0"/>
              </a:spcBef>
              <a:buFontTx/>
              <a:buNone/>
            </a:pPr>
            <a:endParaRPr lang="sr-Latn-BA" sz="1800"/>
          </a:p>
          <a:p>
            <a:pPr eaLnBrk="1" hangingPunct="1">
              <a:lnSpc>
                <a:spcPct val="100000"/>
              </a:lnSpc>
              <a:spcBef>
                <a:spcPct val="0"/>
              </a:spcBef>
              <a:buFontTx/>
              <a:buNone/>
            </a:pPr>
            <a:endParaRPr lang="sr-Latn-BA" sz="1800"/>
          </a:p>
        </p:txBody>
      </p:sp>
      <p:grpSp>
        <p:nvGrpSpPr>
          <p:cNvPr id="28675" name="Group 8"/>
          <p:cNvGrpSpPr>
            <a:grpSpLocks/>
          </p:cNvGrpSpPr>
          <p:nvPr/>
        </p:nvGrpSpPr>
        <p:grpSpPr bwMode="auto">
          <a:xfrm>
            <a:off x="75894" y="4086225"/>
            <a:ext cx="5928031" cy="1839913"/>
            <a:chOff x="75195" y="3180454"/>
            <a:chExt cx="5929434" cy="1839223"/>
          </a:xfrm>
        </p:grpSpPr>
        <p:grpSp>
          <p:nvGrpSpPr>
            <p:cNvPr id="28677" name="Group 6"/>
            <p:cNvGrpSpPr>
              <a:grpSpLocks/>
            </p:cNvGrpSpPr>
            <p:nvPr/>
          </p:nvGrpSpPr>
          <p:grpSpPr bwMode="auto">
            <a:xfrm>
              <a:off x="75195" y="3448533"/>
              <a:ext cx="4111317" cy="1168070"/>
              <a:chOff x="3126368" y="2752247"/>
              <a:chExt cx="4111317" cy="1168070"/>
            </a:xfrm>
          </p:grpSpPr>
          <p:sp>
            <p:nvSpPr>
              <p:cNvPr id="5" name="Diagonal Stripe 4">
                <a:hlinkClick r:id="rId2" action="ppaction://hlinkfile"/>
              </p:cNvPr>
              <p:cNvSpPr/>
              <p:nvPr/>
            </p:nvSpPr>
            <p:spPr>
              <a:xfrm rot="629749">
                <a:off x="3126674" y="3179232"/>
                <a:ext cx="4111011" cy="741085"/>
              </a:xfrm>
              <a:prstGeom prst="diagStrip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r-Latn-BA">
                  <a:solidFill>
                    <a:schemeClr val="tx1"/>
                  </a:solidFill>
                </a:endParaRPr>
              </a:p>
            </p:txBody>
          </p:sp>
          <p:sp>
            <p:nvSpPr>
              <p:cNvPr id="6" name="Rectangle 5">
                <a:hlinkClick r:id="rId3" action="ppaction://hlinkfile"/>
              </p:cNvPr>
              <p:cNvSpPr/>
              <p:nvPr/>
            </p:nvSpPr>
            <p:spPr>
              <a:xfrm>
                <a:off x="3126368" y="2752247"/>
                <a:ext cx="2586576" cy="922984"/>
              </a:xfrm>
              <a:prstGeom prst="rect">
                <a:avLst/>
              </a:prstGeom>
              <a:noFill/>
            </p:spPr>
            <p:txBody>
              <a:bodyPr wrap="none">
                <a:spAutoFit/>
              </a:bodyPr>
              <a:lstStyle/>
              <a:p>
                <a:pPr algn="ctr" eaLnBrk="1" fontAlgn="auto" hangingPunct="1">
                  <a:spcBef>
                    <a:spcPts val="0"/>
                  </a:spcBef>
                  <a:spcAft>
                    <a:spcPts val="0"/>
                  </a:spcAft>
                  <a:defRPr/>
                </a:pPr>
                <a:r>
                  <a:rPr lang="sr-Latn-BA"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mn-lt"/>
                    <a:hlinkClick r:id="rId3" action="ppaction://hlinkfile"/>
                  </a:rPr>
                  <a:t>Članak o romantizmu</a:t>
                </a:r>
                <a:endPar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mn-lt"/>
                </a:endParaRPr>
              </a:p>
            </p:txBody>
          </p:sp>
        </p:grpSp>
        <p:pic>
          <p:nvPicPr>
            <p:cNvPr id="28678"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26960" y="3180454"/>
              <a:ext cx="1677669" cy="1839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8676"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027863" y="1425575"/>
            <a:ext cx="4662487" cy="477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ircl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sr-Latn-BA" u="sng" dirty="0" smtClean="0"/>
              <a:t>Muzicki oblici u romantizmu</a:t>
            </a:r>
            <a:endParaRPr lang="sr-Latn-BA" u="sng" dirty="0"/>
          </a:p>
        </p:txBody>
      </p:sp>
      <p:sp>
        <p:nvSpPr>
          <p:cNvPr id="29699" name="TextBox 3"/>
          <p:cNvSpPr txBox="1">
            <a:spLocks noChangeArrowheads="1"/>
          </p:cNvSpPr>
          <p:nvPr/>
        </p:nvSpPr>
        <p:spPr bwMode="auto">
          <a:xfrm>
            <a:off x="193675" y="2516188"/>
            <a:ext cx="6577013" cy="313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eaLnBrk="1" hangingPunct="1">
              <a:lnSpc>
                <a:spcPct val="100000"/>
              </a:lnSpc>
              <a:spcBef>
                <a:spcPct val="0"/>
              </a:spcBef>
              <a:buFontTx/>
              <a:buNone/>
            </a:pPr>
            <a:r>
              <a:rPr lang="sr-Latn-BA" sz="1800">
                <a:latin typeface="Aharoni" panose="02010803020104030203" pitchFamily="2" charset="-79"/>
                <a:cs typeface="Aharoni" panose="02010803020104030203" pitchFamily="2" charset="-79"/>
              </a:rPr>
              <a:t>SOLO PJESMA:</a:t>
            </a:r>
          </a:p>
          <a:p>
            <a:pPr eaLnBrk="1" hangingPunct="1">
              <a:lnSpc>
                <a:spcPct val="100000"/>
              </a:lnSpc>
              <a:spcBef>
                <a:spcPct val="0"/>
              </a:spcBef>
              <a:buFontTx/>
              <a:buNone/>
            </a:pPr>
            <a:r>
              <a:rPr lang="sr-Latn-BA" sz="1800">
                <a:latin typeface="Aharoni" panose="02010803020104030203" pitchFamily="2" charset="-79"/>
                <a:cs typeface="Aharoni" panose="02010803020104030203" pitchFamily="2" charset="-79"/>
              </a:rPr>
              <a:t>-oblik pisan za solo glas i klavir</a:t>
            </a:r>
          </a:p>
          <a:p>
            <a:pPr eaLnBrk="1" hangingPunct="1">
              <a:lnSpc>
                <a:spcPct val="100000"/>
              </a:lnSpc>
              <a:spcBef>
                <a:spcPct val="0"/>
              </a:spcBef>
              <a:buFontTx/>
              <a:buNone/>
            </a:pPr>
            <a:r>
              <a:rPr lang="sr-Latn-BA" sz="1800">
                <a:latin typeface="Aharoni" panose="02010803020104030203" pitchFamily="2" charset="-79"/>
                <a:cs typeface="Aharoni" panose="02010803020104030203" pitchFamily="2" charset="-79"/>
              </a:rPr>
              <a:t>Moderna solo pjesma je nastala u Njemackoj sa arijama Alberta i Krajgera, a svoj vrhunac dostize u romantizmu kod Suberta</a:t>
            </a:r>
          </a:p>
          <a:p>
            <a:pPr eaLnBrk="1" hangingPunct="1">
              <a:lnSpc>
                <a:spcPct val="100000"/>
              </a:lnSpc>
              <a:spcBef>
                <a:spcPct val="0"/>
              </a:spcBef>
              <a:buFontTx/>
              <a:buNone/>
            </a:pPr>
            <a:r>
              <a:rPr lang="sr-Latn-BA" sz="1800">
                <a:latin typeface="Aharoni" panose="02010803020104030203" pitchFamily="2" charset="-79"/>
                <a:cs typeface="Aharoni" panose="02010803020104030203" pitchFamily="2" charset="-79"/>
              </a:rPr>
              <a:t>Postoje dva tipa solo pjesme: </a:t>
            </a:r>
          </a:p>
          <a:p>
            <a:pPr eaLnBrk="1" hangingPunct="1">
              <a:lnSpc>
                <a:spcPct val="100000"/>
              </a:lnSpc>
              <a:spcBef>
                <a:spcPct val="0"/>
              </a:spcBef>
              <a:buFontTx/>
              <a:buNone/>
            </a:pPr>
            <a:r>
              <a:rPr lang="sr-Latn-BA" sz="1800">
                <a:latin typeface="Aharoni" panose="02010803020104030203" pitchFamily="2" charset="-79"/>
                <a:cs typeface="Aharoni" panose="02010803020104030203" pitchFamily="2" charset="-79"/>
              </a:rPr>
              <a:t>1)Stroficna – ista muzika se upotrebljava za sve strofe teksta</a:t>
            </a:r>
          </a:p>
          <a:p>
            <a:pPr eaLnBrk="1" hangingPunct="1">
              <a:lnSpc>
                <a:spcPct val="100000"/>
              </a:lnSpc>
              <a:spcBef>
                <a:spcPct val="0"/>
              </a:spcBef>
              <a:buFontTx/>
              <a:buNone/>
            </a:pPr>
            <a:r>
              <a:rPr lang="sr-Latn-BA" sz="1800">
                <a:latin typeface="Aharoni" panose="02010803020104030203" pitchFamily="2" charset="-79"/>
                <a:cs typeface="Aharoni" panose="02010803020104030203" pitchFamily="2" charset="-79"/>
              </a:rPr>
              <a:t>2)Prokomponovana – umjetnicki oblik se prilagodjava zakonima teksta, bez obzira na njegovu podjelu i strofe</a:t>
            </a:r>
          </a:p>
          <a:p>
            <a:pPr eaLnBrk="1" hangingPunct="1">
              <a:lnSpc>
                <a:spcPct val="100000"/>
              </a:lnSpc>
              <a:spcBef>
                <a:spcPct val="0"/>
              </a:spcBef>
              <a:buFontTx/>
              <a:buNone/>
            </a:pPr>
            <a:endParaRPr lang="sr-Latn-BA" sz="1800"/>
          </a:p>
        </p:txBody>
      </p:sp>
      <p:sp>
        <p:nvSpPr>
          <p:cNvPr id="29700" name="TextBox 4"/>
          <p:cNvSpPr txBox="1">
            <a:spLocks noChangeArrowheads="1"/>
          </p:cNvSpPr>
          <p:nvPr/>
        </p:nvSpPr>
        <p:spPr bwMode="auto">
          <a:xfrm>
            <a:off x="6770688" y="4086225"/>
            <a:ext cx="5553075"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eaLnBrk="1" hangingPunct="1">
              <a:lnSpc>
                <a:spcPct val="100000"/>
              </a:lnSpc>
              <a:spcBef>
                <a:spcPct val="0"/>
              </a:spcBef>
              <a:buFontTx/>
              <a:buNone/>
            </a:pPr>
            <a:r>
              <a:rPr lang="sr-Latn-BA" sz="1800">
                <a:solidFill>
                  <a:srgbClr val="FFFF00"/>
                </a:solidFill>
                <a:latin typeface="Aharoni" panose="02010803020104030203" pitchFamily="2" charset="-79"/>
                <a:cs typeface="Aharoni" panose="02010803020104030203" pitchFamily="2" charset="-79"/>
              </a:rPr>
              <a:t>BALADA:</a:t>
            </a:r>
          </a:p>
          <a:p>
            <a:pPr eaLnBrk="1" hangingPunct="1">
              <a:lnSpc>
                <a:spcPct val="100000"/>
              </a:lnSpc>
              <a:spcBef>
                <a:spcPct val="0"/>
              </a:spcBef>
              <a:buFontTx/>
              <a:buNone/>
            </a:pPr>
            <a:r>
              <a:rPr lang="sr-Latn-BA" sz="1800">
                <a:solidFill>
                  <a:srgbClr val="FFFF00"/>
                </a:solidFill>
                <a:latin typeface="Aharoni" panose="02010803020104030203" pitchFamily="2" charset="-79"/>
                <a:cs typeface="Aharoni" panose="02010803020104030203" pitchFamily="2" charset="-79"/>
              </a:rPr>
              <a:t>-poseban oblik solo pjesme,kompozicija na tekst epskog karaktera</a:t>
            </a:r>
          </a:p>
          <a:p>
            <a:pPr eaLnBrk="1" hangingPunct="1">
              <a:lnSpc>
                <a:spcPct val="100000"/>
              </a:lnSpc>
              <a:spcBef>
                <a:spcPct val="0"/>
              </a:spcBef>
              <a:buFontTx/>
              <a:buNone/>
            </a:pPr>
            <a:r>
              <a:rPr lang="sr-Latn-BA" sz="1800">
                <a:solidFill>
                  <a:srgbClr val="FFFF00"/>
                </a:solidFill>
                <a:latin typeface="Aharoni" panose="02010803020104030203" pitchFamily="2" charset="-79"/>
                <a:cs typeface="Aharoni" panose="02010803020104030203" pitchFamily="2" charset="-79"/>
              </a:rPr>
              <a:t>Ima objektivan, pripovjedacki ton i sadrzaj je ozbiljan</a:t>
            </a:r>
          </a:p>
          <a:p>
            <a:pPr eaLnBrk="1" hangingPunct="1">
              <a:lnSpc>
                <a:spcPct val="100000"/>
              </a:lnSpc>
              <a:spcBef>
                <a:spcPct val="0"/>
              </a:spcBef>
              <a:buFontTx/>
              <a:buNone/>
            </a:pPr>
            <a:r>
              <a:rPr lang="sr-Latn-BA" sz="1800">
                <a:solidFill>
                  <a:srgbClr val="FFFF00"/>
                </a:solidFill>
                <a:latin typeface="Aharoni" panose="02010803020104030203" pitchFamily="2" charset="-79"/>
                <a:cs typeface="Aharoni" panose="02010803020104030203" pitchFamily="2" charset="-79"/>
              </a:rPr>
              <a:t>Melodija je u skladu sa tekstom</a:t>
            </a:r>
          </a:p>
          <a:p>
            <a:pPr eaLnBrk="1" hangingPunct="1">
              <a:lnSpc>
                <a:spcPct val="100000"/>
              </a:lnSpc>
              <a:spcBef>
                <a:spcPct val="0"/>
              </a:spcBef>
              <a:buFontTx/>
              <a:buNone/>
            </a:pPr>
            <a:r>
              <a:rPr lang="sr-Latn-BA" sz="1800">
                <a:solidFill>
                  <a:srgbClr val="FFFF00"/>
                </a:solidFill>
                <a:latin typeface="Aharoni" panose="02010803020104030203" pitchFamily="2" charset="-79"/>
                <a:cs typeface="Aharoni" panose="02010803020104030203" pitchFamily="2" charset="-79"/>
              </a:rPr>
              <a:t>Postoje i stroficne i prokomponovane</a:t>
            </a:r>
          </a:p>
          <a:p>
            <a:pPr eaLnBrk="1" hangingPunct="1">
              <a:lnSpc>
                <a:spcPct val="100000"/>
              </a:lnSpc>
              <a:spcBef>
                <a:spcPct val="0"/>
              </a:spcBef>
              <a:buFontTx/>
              <a:buNone/>
            </a:pPr>
            <a:r>
              <a:rPr lang="sr-Latn-BA" sz="1800">
                <a:solidFill>
                  <a:srgbClr val="FFFF00"/>
                </a:solidFill>
                <a:latin typeface="Aharoni" panose="02010803020104030203" pitchFamily="2" charset="-79"/>
                <a:cs typeface="Aharoni" panose="02010803020104030203" pitchFamily="2" charset="-79"/>
              </a:rPr>
              <a:t>Balade su pisali: Subert, Suman, Mokranjac, Gotovac, Tajcevic...</a:t>
            </a:r>
          </a:p>
          <a:p>
            <a:pPr eaLnBrk="1" hangingPunct="1">
              <a:lnSpc>
                <a:spcPct val="100000"/>
              </a:lnSpc>
              <a:spcBef>
                <a:spcPct val="0"/>
              </a:spcBef>
              <a:buFontTx/>
              <a:buNone/>
            </a:pPr>
            <a:endParaRPr lang="sr-Latn-BA" sz="1800">
              <a:solidFill>
                <a:srgbClr val="FFFF00"/>
              </a:solidFill>
            </a:endParaRPr>
          </a:p>
        </p:txBody>
      </p:sp>
      <p:pic>
        <p:nvPicPr>
          <p:cNvPr id="29701"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45488" y="1714500"/>
            <a:ext cx="3160712" cy="237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Box 3"/>
          <p:cNvSpPr txBox="1">
            <a:spLocks noChangeArrowheads="1"/>
          </p:cNvSpPr>
          <p:nvPr/>
        </p:nvSpPr>
        <p:spPr bwMode="auto">
          <a:xfrm>
            <a:off x="217488" y="1400175"/>
            <a:ext cx="9085262" cy="507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eaLnBrk="1" hangingPunct="1">
              <a:lnSpc>
                <a:spcPct val="100000"/>
              </a:lnSpc>
              <a:spcBef>
                <a:spcPct val="0"/>
              </a:spcBef>
              <a:buFontTx/>
              <a:buNone/>
            </a:pPr>
            <a:r>
              <a:rPr lang="sr-Latn-BA" sz="1800" b="1">
                <a:latin typeface="Chaparral Pro Light" panose="02060403030505090203" pitchFamily="18" charset="0"/>
              </a:rPr>
              <a:t>VOKALIZA:</a:t>
            </a:r>
          </a:p>
          <a:p>
            <a:pPr eaLnBrk="1" hangingPunct="1">
              <a:lnSpc>
                <a:spcPct val="100000"/>
              </a:lnSpc>
              <a:spcBef>
                <a:spcPct val="0"/>
              </a:spcBef>
              <a:buFontTx/>
              <a:buNone/>
            </a:pPr>
            <a:r>
              <a:rPr lang="sr-Latn-BA" sz="1800" b="1">
                <a:latin typeface="Chaparral Pro Light" panose="02060403030505090203" pitchFamily="18" charset="0"/>
              </a:rPr>
              <a:t>-tehnicka vjezba za pjevace</a:t>
            </a:r>
          </a:p>
          <a:p>
            <a:pPr eaLnBrk="1" hangingPunct="1">
              <a:lnSpc>
                <a:spcPct val="100000"/>
              </a:lnSpc>
              <a:spcBef>
                <a:spcPct val="0"/>
              </a:spcBef>
              <a:buFontTx/>
              <a:buNone/>
            </a:pPr>
            <a:r>
              <a:rPr lang="sr-Latn-BA" sz="1800" b="1">
                <a:latin typeface="Chaparral Pro Light" panose="02060403030505090203" pitchFamily="18" charset="0"/>
              </a:rPr>
              <a:t>-kompozicija za glas bez teksta, slicna etidi kod instrumenata</a:t>
            </a:r>
          </a:p>
          <a:p>
            <a:pPr eaLnBrk="1" hangingPunct="1">
              <a:lnSpc>
                <a:spcPct val="100000"/>
              </a:lnSpc>
              <a:spcBef>
                <a:spcPct val="0"/>
              </a:spcBef>
              <a:buFontTx/>
              <a:buNone/>
            </a:pPr>
            <a:endParaRPr lang="sr-Latn-BA" sz="1800" b="1">
              <a:latin typeface="Chaparral Pro Light" panose="02060403030505090203" pitchFamily="18" charset="0"/>
            </a:endParaRPr>
          </a:p>
          <a:p>
            <a:pPr eaLnBrk="1" hangingPunct="1">
              <a:lnSpc>
                <a:spcPct val="100000"/>
              </a:lnSpc>
              <a:spcBef>
                <a:spcPct val="0"/>
              </a:spcBef>
              <a:buFontTx/>
              <a:buNone/>
            </a:pPr>
            <a:r>
              <a:rPr lang="sr-Latn-BA" sz="1800" b="1">
                <a:latin typeface="Chaparral Pro Light" panose="02060403030505090203" pitchFamily="18" charset="0"/>
              </a:rPr>
              <a:t>PJESMA BEZ RIJECI:</a:t>
            </a:r>
          </a:p>
          <a:p>
            <a:pPr eaLnBrk="1" hangingPunct="1">
              <a:lnSpc>
                <a:spcPct val="100000"/>
              </a:lnSpc>
              <a:spcBef>
                <a:spcPct val="0"/>
              </a:spcBef>
              <a:buFontTx/>
              <a:buNone/>
            </a:pPr>
            <a:r>
              <a:rPr lang="sr-Latn-BA" sz="1800" b="1">
                <a:latin typeface="Chaparral Pro Light" panose="02060403030505090203" pitchFamily="18" charset="0"/>
              </a:rPr>
              <a:t>To su kompozicije za klavir u kojima nije zastupljen narociti virtuozitet</a:t>
            </a:r>
          </a:p>
          <a:p>
            <a:pPr eaLnBrk="1" hangingPunct="1">
              <a:lnSpc>
                <a:spcPct val="100000"/>
              </a:lnSpc>
              <a:spcBef>
                <a:spcPct val="0"/>
              </a:spcBef>
              <a:buFontTx/>
              <a:buNone/>
            </a:pPr>
            <a:r>
              <a:rPr lang="sr-Latn-BA" sz="1800" b="1">
                <a:latin typeface="Chaparral Pro Light" panose="02060403030505090203" pitchFamily="18" charset="0"/>
              </a:rPr>
              <a:t>-veoma je pogodna za izrazavanje romanticarskog raspolozenja</a:t>
            </a:r>
          </a:p>
          <a:p>
            <a:pPr eaLnBrk="1" hangingPunct="1">
              <a:lnSpc>
                <a:spcPct val="100000"/>
              </a:lnSpc>
              <a:spcBef>
                <a:spcPct val="0"/>
              </a:spcBef>
              <a:buFontTx/>
              <a:buNone/>
            </a:pPr>
            <a:r>
              <a:rPr lang="sr-Latn-BA" sz="1800" b="1">
                <a:latin typeface="Chaparral Pro Light" panose="02060403030505090203" pitchFamily="18" charset="0"/>
              </a:rPr>
              <a:t>-pjesmu bez rijeci je stvorio Mendelson</a:t>
            </a:r>
          </a:p>
          <a:p>
            <a:pPr eaLnBrk="1" hangingPunct="1">
              <a:lnSpc>
                <a:spcPct val="100000"/>
              </a:lnSpc>
              <a:spcBef>
                <a:spcPct val="0"/>
              </a:spcBef>
              <a:buFontTx/>
              <a:buNone/>
            </a:pPr>
            <a:endParaRPr lang="sr-Latn-BA" sz="1800" b="1">
              <a:latin typeface="Chaparral Pro Light" panose="02060403030505090203" pitchFamily="18" charset="0"/>
            </a:endParaRPr>
          </a:p>
          <a:p>
            <a:pPr eaLnBrk="1" hangingPunct="1">
              <a:lnSpc>
                <a:spcPct val="100000"/>
              </a:lnSpc>
              <a:spcBef>
                <a:spcPct val="0"/>
              </a:spcBef>
              <a:buFontTx/>
              <a:buNone/>
            </a:pPr>
            <a:r>
              <a:rPr lang="sr-Latn-BA" sz="1800" b="1">
                <a:latin typeface="Chaparral Pro Light" panose="02060403030505090203" pitchFamily="18" charset="0"/>
              </a:rPr>
              <a:t>KLAVIRSKA MINIJATURA:</a:t>
            </a:r>
          </a:p>
          <a:p>
            <a:pPr eaLnBrk="1" hangingPunct="1">
              <a:lnSpc>
                <a:spcPct val="100000"/>
              </a:lnSpc>
              <a:spcBef>
                <a:spcPct val="0"/>
              </a:spcBef>
              <a:buFontTx/>
              <a:buNone/>
            </a:pPr>
            <a:r>
              <a:rPr lang="sr-Latn-BA" sz="1800" b="1">
                <a:latin typeface="Chaparral Pro Light" panose="02060403030505090203" pitchFamily="18" charset="0"/>
              </a:rPr>
              <a:t>-instrumentalna kompozicija malog obima, pogodna za izrazavanje raspolozenja romanticara</a:t>
            </a:r>
          </a:p>
          <a:p>
            <a:pPr eaLnBrk="1" hangingPunct="1">
              <a:lnSpc>
                <a:spcPct val="100000"/>
              </a:lnSpc>
              <a:spcBef>
                <a:spcPct val="0"/>
              </a:spcBef>
              <a:buFontTx/>
              <a:buNone/>
            </a:pPr>
            <a:r>
              <a:rPr lang="sr-Latn-BA" sz="1800" b="1">
                <a:latin typeface="Chaparral Pro Light" panose="02060403030505090203" pitchFamily="18" charset="0"/>
              </a:rPr>
              <a:t>-djelo je Roberta Sumana</a:t>
            </a:r>
          </a:p>
          <a:p>
            <a:pPr eaLnBrk="1" hangingPunct="1">
              <a:lnSpc>
                <a:spcPct val="100000"/>
              </a:lnSpc>
              <a:spcBef>
                <a:spcPct val="0"/>
              </a:spcBef>
              <a:buFontTx/>
              <a:buNone/>
            </a:pPr>
            <a:endParaRPr lang="sr-Latn-BA" sz="1800" b="1">
              <a:latin typeface="Chaparral Pro Light" panose="02060403030505090203" pitchFamily="18" charset="0"/>
            </a:endParaRPr>
          </a:p>
          <a:p>
            <a:pPr eaLnBrk="1" hangingPunct="1">
              <a:lnSpc>
                <a:spcPct val="100000"/>
              </a:lnSpc>
              <a:spcBef>
                <a:spcPct val="0"/>
              </a:spcBef>
              <a:buFontTx/>
              <a:buNone/>
            </a:pPr>
            <a:r>
              <a:rPr lang="sr-Latn-BA" sz="1800" b="1">
                <a:latin typeface="Chaparral Pro Light" panose="02060403030505090203" pitchFamily="18" charset="0"/>
              </a:rPr>
              <a:t>SIMFONIJSKA POEMA</a:t>
            </a:r>
          </a:p>
          <a:p>
            <a:pPr eaLnBrk="1" hangingPunct="1">
              <a:lnSpc>
                <a:spcPct val="100000"/>
              </a:lnSpc>
              <a:spcBef>
                <a:spcPct val="0"/>
              </a:spcBef>
              <a:buFontTx/>
              <a:buNone/>
            </a:pPr>
            <a:r>
              <a:rPr lang="sr-Latn-BA" sz="1800" b="1">
                <a:latin typeface="Chaparral Pro Light" panose="02060403030505090203" pitchFamily="18" charset="0"/>
              </a:rPr>
              <a:t>-programsko-orkestarsko djelo u jednom stavu, po obliku se djelimicno oslanja na simfonijski oblik, rondo ili varijacije</a:t>
            </a:r>
          </a:p>
          <a:p>
            <a:pPr eaLnBrk="1" hangingPunct="1">
              <a:lnSpc>
                <a:spcPct val="100000"/>
              </a:lnSpc>
              <a:spcBef>
                <a:spcPct val="0"/>
              </a:spcBef>
              <a:buFontTx/>
              <a:buNone/>
            </a:pPr>
            <a:r>
              <a:rPr lang="sr-Latn-BA" sz="1800" b="1">
                <a:latin typeface="Chaparral Pro Light" panose="02060403030505090203" pitchFamily="18" charset="0"/>
              </a:rPr>
              <a:t>Lajtmotiv i monotematizam nalaze siroku primjenu u ovom obliku</a:t>
            </a:r>
          </a:p>
          <a:p>
            <a:pPr eaLnBrk="1" hangingPunct="1">
              <a:lnSpc>
                <a:spcPct val="100000"/>
              </a:lnSpc>
              <a:spcBef>
                <a:spcPct val="0"/>
              </a:spcBef>
              <a:buFontTx/>
              <a:buNone/>
            </a:pPr>
            <a:r>
              <a:rPr lang="sr-Latn-BA" sz="1800" b="1">
                <a:latin typeface="Chaparral Pro Light" panose="02060403030505090203" pitchFamily="18" charset="0"/>
              </a:rPr>
              <a:t>Simfonijsku pjesmu je stvorio Franc List</a:t>
            </a:r>
          </a:p>
        </p:txBody>
      </p:sp>
      <p:pic>
        <p:nvPicPr>
          <p:cNvPr id="3072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92925" y="60325"/>
            <a:ext cx="4105275" cy="410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ove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800784"/>
            <a:ext cx="9703297" cy="923330"/>
          </a:xfrm>
          <a:prstGeom prst="rect">
            <a:avLst/>
          </a:prstGeom>
          <a:noFill/>
        </p:spPr>
        <p:txBody>
          <a:bodyPr wrap="none">
            <a:spAutoFit/>
          </a:bodyPr>
          <a:lstStyle/>
          <a:p>
            <a:pPr algn="ctr">
              <a:defRPr/>
            </a:pPr>
            <a:r>
              <a:rPr lang="sr-Latn-BA" sz="5400" b="1" u="sng" dirty="0">
                <a:ln w="9525">
                  <a:solidFill>
                    <a:schemeClr val="bg1"/>
                  </a:solidFill>
                  <a:prstDash val="solid"/>
                </a:ln>
                <a:solidFill>
                  <a:schemeClr val="accent6">
                    <a:lumMod val="75000"/>
                  </a:schemeClr>
                </a:solidFill>
                <a:effectLst>
                  <a:outerShdw blurRad="12700" dist="38100" dir="2700000" algn="tl" rotWithShape="0">
                    <a:schemeClr val="bg1">
                      <a:lumMod val="50000"/>
                    </a:schemeClr>
                  </a:outerShdw>
                </a:effectLst>
              </a:rPr>
              <a:t>PREDSTAVNICI ROMANTIZMA</a:t>
            </a:r>
            <a:endParaRPr lang="en-US" sz="5400" b="1" u="sng" dirty="0">
              <a:ln w="9525">
                <a:solidFill>
                  <a:schemeClr val="bg1"/>
                </a:solidFill>
                <a:prstDash val="solid"/>
              </a:ln>
              <a:solidFill>
                <a:schemeClr val="accent6">
                  <a:lumMod val="75000"/>
                </a:schemeClr>
              </a:solidFill>
              <a:effectLst>
                <a:outerShdw blurRad="12700" dist="38100" dir="2700000" algn="tl" rotWithShape="0">
                  <a:schemeClr val="bg1">
                    <a:lumMod val="50000"/>
                  </a:schemeClr>
                </a:outerShdw>
              </a:effectLst>
            </a:endParaRPr>
          </a:p>
        </p:txBody>
      </p:sp>
      <p:sp>
        <p:nvSpPr>
          <p:cNvPr id="5" name="Rectangle 4"/>
          <p:cNvSpPr/>
          <p:nvPr/>
        </p:nvSpPr>
        <p:spPr>
          <a:xfrm>
            <a:off x="0" y="2003425"/>
            <a:ext cx="6499225" cy="923925"/>
          </a:xfrm>
          <a:prstGeom prst="rect">
            <a:avLst/>
          </a:prstGeom>
          <a:noFill/>
        </p:spPr>
        <p:txBody>
          <a:bodyPr wrap="none">
            <a:spAutoFit/>
          </a:bodyPr>
          <a:lstStyle/>
          <a:p>
            <a:pPr algn="ctr">
              <a:defRPr/>
            </a:pPr>
            <a:r>
              <a:rPr lang="sr-Latn-BA" sz="5400" dirty="0">
                <a:ln w="0"/>
                <a:effectLst>
                  <a:outerShdw blurRad="38100" dist="19050" dir="2700000" algn="tl" rotWithShape="0">
                    <a:schemeClr val="dk1">
                      <a:alpha val="40000"/>
                    </a:schemeClr>
                  </a:outerShdw>
                </a:effectLst>
                <a:latin typeface="Curlz MT" panose="04040404050702020202" pitchFamily="82" charset="0"/>
              </a:rPr>
              <a:t>Franc Šubert (1797-1828)</a:t>
            </a:r>
            <a:endParaRPr lang="en-US" sz="5400" dirty="0">
              <a:ln w="0"/>
              <a:effectLst>
                <a:outerShdw blurRad="38100" dist="19050" dir="2700000" algn="tl" rotWithShape="0">
                  <a:schemeClr val="dk1">
                    <a:alpha val="40000"/>
                  </a:schemeClr>
                </a:outerShdw>
              </a:effectLst>
              <a:latin typeface="Curlz MT" panose="04040404050702020202" pitchFamily="82" charset="0"/>
            </a:endParaRPr>
          </a:p>
        </p:txBody>
      </p:sp>
      <p:sp>
        <p:nvSpPr>
          <p:cNvPr id="31748" name="TextBox 5"/>
          <p:cNvSpPr txBox="1">
            <a:spLocks noChangeArrowheads="1"/>
          </p:cNvSpPr>
          <p:nvPr/>
        </p:nvSpPr>
        <p:spPr bwMode="auto">
          <a:xfrm>
            <a:off x="0" y="2776538"/>
            <a:ext cx="915987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400">
                <a:solidFill>
                  <a:schemeClr val="tx1"/>
                </a:solidFill>
                <a:latin typeface="Trebuchet MS" panose="020B0603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Trebuchet MS" panose="020B0603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Trebuchet MS" panose="020B0603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Trebuchet MS" panose="020B0603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Trebuchet MS" panose="020B0603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Trebuchet MS" panose="020B0603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Trebuchet MS" panose="020B0603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Trebuchet MS" panose="020B0603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Trebuchet MS" panose="020B0603020202020204" pitchFamily="34" charset="0"/>
              </a:defRPr>
            </a:lvl9pPr>
          </a:lstStyle>
          <a:p>
            <a:pPr>
              <a:lnSpc>
                <a:spcPct val="100000"/>
              </a:lnSpc>
              <a:spcBef>
                <a:spcPct val="0"/>
              </a:spcBef>
              <a:buFontTx/>
              <a:buNone/>
            </a:pPr>
            <a:r>
              <a:rPr lang="sr-Latn-BA" sz="1800">
                <a:latin typeface="Century Gothic" panose="020B0502020202020204" pitchFamily="34" charset="0"/>
              </a:rPr>
              <a:t>Šubert je prvi bečki romantičar. Rođen je u Lihtentalu, ispočetka je bio učitelj dok nije otišao u Beč gdje je živio kao slobodni umjetnik. Živio je skromno i kratko, umrijevši u 31. godini života. Pisao je simfonije, uvertire, kamerna i horska djela i veliki broj solo pjesama. Njegovo najbolje djelo je </a:t>
            </a:r>
            <a:r>
              <a:rPr lang="sr-Latn-BA" sz="1800" i="1">
                <a:latin typeface="Century Gothic" panose="020B0502020202020204" pitchFamily="34" charset="0"/>
              </a:rPr>
              <a:t>Grethen za vretenom</a:t>
            </a:r>
            <a:r>
              <a:rPr lang="sr-Latn-BA" sz="1800">
                <a:latin typeface="Century Gothic" panose="020B0502020202020204" pitchFamily="34" charset="0"/>
              </a:rPr>
              <a:t>, to je strofična pjesma napisana na Geteov tekst. Napisao je još pjesme </a:t>
            </a:r>
            <a:r>
              <a:rPr lang="sr-Latn-BA" sz="1800" i="1">
                <a:latin typeface="Century Gothic" panose="020B0502020202020204" pitchFamily="34" charset="0"/>
              </a:rPr>
              <a:t>Trnova ružica </a:t>
            </a:r>
            <a:r>
              <a:rPr lang="sr-Latn-BA" sz="1800">
                <a:latin typeface="Century Gothic" panose="020B0502020202020204" pitchFamily="34" charset="0"/>
              </a:rPr>
              <a:t>i cikluse </a:t>
            </a:r>
            <a:r>
              <a:rPr lang="sr-Latn-BA" sz="1800" i="1">
                <a:latin typeface="Century Gothic" panose="020B0502020202020204" pitchFamily="34" charset="0"/>
              </a:rPr>
              <a:t>Lijepa mlinarica </a:t>
            </a:r>
            <a:r>
              <a:rPr lang="sr-Latn-BA" sz="1800">
                <a:latin typeface="Century Gothic" panose="020B0502020202020204" pitchFamily="34" charset="0"/>
              </a:rPr>
              <a:t>i</a:t>
            </a:r>
            <a:r>
              <a:rPr lang="sr-Latn-BA" sz="1800" i="1">
                <a:latin typeface="Century Gothic" panose="020B0502020202020204" pitchFamily="34" charset="0"/>
              </a:rPr>
              <a:t> Zimsko putovanje</a:t>
            </a:r>
            <a:r>
              <a:rPr lang="sr-Latn-BA" sz="1800">
                <a:latin typeface="Century Gothic" panose="020B0502020202020204" pitchFamily="34" charset="0"/>
              </a:rPr>
              <a:t>.  Najznačajnija njegova simfonija je </a:t>
            </a:r>
            <a:r>
              <a:rPr lang="sr-Latn-BA" sz="1800" i="1">
                <a:latin typeface="Century Gothic" panose="020B0502020202020204" pitchFamily="34" charset="0"/>
              </a:rPr>
              <a:t>Nedovršena</a:t>
            </a:r>
            <a:r>
              <a:rPr lang="sr-Latn-BA" sz="1800">
                <a:latin typeface="Century Gothic" panose="020B0502020202020204" pitchFamily="34" charset="0"/>
              </a:rPr>
              <a:t> u h-molu. Šubert je za sobom ostavio još mnoga djela.</a:t>
            </a:r>
          </a:p>
          <a:p>
            <a:pPr>
              <a:lnSpc>
                <a:spcPct val="100000"/>
              </a:lnSpc>
              <a:spcBef>
                <a:spcPct val="0"/>
              </a:spcBef>
              <a:buFontTx/>
              <a:buNone/>
            </a:pPr>
            <a:endParaRPr lang="sr-Latn-BA" sz="1800">
              <a:latin typeface="Century Gothic" panose="020B0502020202020204" pitchFamily="34" charset="0"/>
            </a:endParaRPr>
          </a:p>
        </p:txBody>
      </p:sp>
      <p:pic>
        <p:nvPicPr>
          <p:cNvPr id="31749"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259888" y="2776538"/>
            <a:ext cx="2932112" cy="361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1" name="TextBox 6"/>
          <p:cNvSpPr txBox="1">
            <a:spLocks noChangeArrowheads="1"/>
          </p:cNvSpPr>
          <p:nvPr/>
        </p:nvSpPr>
        <p:spPr bwMode="auto">
          <a:xfrm>
            <a:off x="3797300" y="5576888"/>
            <a:ext cx="31067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r>
              <a:rPr lang="sr-Latn-BA"/>
              <a:t>NEDOVRŠENA SIMFONIJA</a:t>
            </a:r>
          </a:p>
        </p:txBody>
      </p:sp>
      <p:pic>
        <p:nvPicPr>
          <p:cNvPr id="2" name="CD2#4 F.Schubert VIII. simfonija u h-molu, Nedovršen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67480" y="5084762"/>
            <a:ext cx="1804087" cy="1804087"/>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751"/>
                                        </p:tgtEl>
                                        <p:attrNameLst>
                                          <p:attrName>style.visibility</p:attrName>
                                        </p:attrNameLst>
                                      </p:cBhvr>
                                      <p:to>
                                        <p:strVal val="visible"/>
                                      </p:to>
                                    </p:set>
                                    <p:animEffect transition="in" filter="fade">
                                      <p:cBhvr>
                                        <p:cTn id="7" dur="500"/>
                                        <p:tgtEl>
                                          <p:spTgt spid="31751"/>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childTnLst>
        </p:cTn>
      </p:par>
    </p:tnLst>
    <p:bldLst>
      <p:bldP spid="3175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pPr eaLnBrk="1" hangingPunct="1"/>
            <a:r>
              <a:rPr lang="sr-Latn-BA" sz="6000" smtClean="0">
                <a:latin typeface="Adobe Garamond Pro Bold" panose="02020702060506020403" pitchFamily="18" charset="0"/>
              </a:rPr>
              <a:t>Robert Šuman (1810-1856)</a:t>
            </a:r>
          </a:p>
        </p:txBody>
      </p:sp>
      <p:sp>
        <p:nvSpPr>
          <p:cNvPr id="32771" name="TextBox 3"/>
          <p:cNvSpPr txBox="1">
            <a:spLocks noChangeArrowheads="1"/>
          </p:cNvSpPr>
          <p:nvPr/>
        </p:nvSpPr>
        <p:spPr bwMode="auto">
          <a:xfrm>
            <a:off x="74613" y="2043113"/>
            <a:ext cx="8088312"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r>
              <a:rPr lang="sr-Latn-BA"/>
              <a:t>Rođen je u Cvikau, još kao dijete je počep da uči klavir, da satima sluša muziku i piše manje igrokaze i pjesme. Postao je urednik lista </a:t>
            </a:r>
            <a:r>
              <a:rPr lang="sr-Latn-BA" i="1"/>
              <a:t>Novi časopis za muziku </a:t>
            </a:r>
            <a:r>
              <a:rPr lang="sr-Latn-BA"/>
              <a:t>i muzički kritičar. Zbog jednog eksperimenta ukočio mu se prst desne ruke te je pijanističku djelatnost zauvijek morao napustiti. Ostalo mu je samo da komponuje, napisao je veliki broj kompozicija za klavir. Svoje klavirske minijature je svrstao u </a:t>
            </a:r>
            <a:r>
              <a:rPr lang="sr-Latn-BA" i="1"/>
              <a:t>če</a:t>
            </a:r>
            <a:r>
              <a:rPr lang="sr-Latn-BA"/>
              <a:t>tiri albuma: </a:t>
            </a:r>
            <a:r>
              <a:rPr lang="sr-Latn-BA" i="1"/>
              <a:t>Album za mladež, Dječiji prizori, Leptiri </a:t>
            </a:r>
            <a:r>
              <a:rPr lang="sr-Latn-BA"/>
              <a:t>i</a:t>
            </a:r>
            <a:r>
              <a:rPr lang="sr-Latn-BA" i="1"/>
              <a:t> Karneval. </a:t>
            </a:r>
            <a:r>
              <a:rPr lang="sr-Latn-BA"/>
              <a:t>Solo pjesme je izdao u dva ciklusa: </a:t>
            </a:r>
            <a:r>
              <a:rPr lang="sr-Latn-BA" i="1"/>
              <a:t>Pjesnikova ljubav </a:t>
            </a:r>
            <a:r>
              <a:rPr lang="sr-Latn-BA"/>
              <a:t>i</a:t>
            </a:r>
            <a:r>
              <a:rPr lang="sr-Latn-BA" i="1"/>
              <a:t> Ljubav i život žene.</a:t>
            </a:r>
            <a:r>
              <a:rPr lang="sr-Latn-BA"/>
              <a:t> Pisao je kamernu muziku, komponovao tri gudačka kvarteta, jedan klavirski kvartet, jedan klavirski kvintet, tri klavirska trija i dvije violonske sonate.</a:t>
            </a:r>
          </a:p>
        </p:txBody>
      </p:sp>
      <p:pic>
        <p:nvPicPr>
          <p:cNvPr id="32772"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82038" y="2813050"/>
            <a:ext cx="3509962" cy="350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4" name="Rectangle 6"/>
          <p:cNvSpPr>
            <a:spLocks noChangeArrowheads="1"/>
          </p:cNvSpPr>
          <p:nvPr/>
        </p:nvSpPr>
        <p:spPr bwMode="auto">
          <a:xfrm>
            <a:off x="3281363" y="5695950"/>
            <a:ext cx="3289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r>
              <a:rPr lang="sr-Latn-BA">
                <a:latin typeface="Arial" panose="020B0604020202020204" pitchFamily="34" charset="0"/>
              </a:rPr>
              <a:t>Robert Schumann - Traumerei</a:t>
            </a:r>
          </a:p>
        </p:txBody>
      </p:sp>
      <p:pic>
        <p:nvPicPr>
          <p:cNvPr id="2" name="Robert Schumann - Traumere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3254" y="5114925"/>
            <a:ext cx="1828800" cy="182880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774"/>
                                        </p:tgtEl>
                                        <p:attrNameLst>
                                          <p:attrName>style.visibility</p:attrName>
                                        </p:attrNameLst>
                                      </p:cBhvr>
                                      <p:to>
                                        <p:strVal val="visible"/>
                                      </p:to>
                                    </p:set>
                                    <p:animEffect transition="in" filter="fade">
                                      <p:cBhvr>
                                        <p:cTn id="7" dur="1000"/>
                                        <p:tgtEl>
                                          <p:spTgt spid="32774"/>
                                        </p:tgtEl>
                                      </p:cBhvr>
                                    </p:animEffect>
                                    <p:anim calcmode="lin" valueType="num">
                                      <p:cBhvr>
                                        <p:cTn id="8" dur="1000" fill="hold"/>
                                        <p:tgtEl>
                                          <p:spTgt spid="32774"/>
                                        </p:tgtEl>
                                        <p:attrNameLst>
                                          <p:attrName>ppt_x</p:attrName>
                                        </p:attrNameLst>
                                      </p:cBhvr>
                                      <p:tavLst>
                                        <p:tav tm="0">
                                          <p:val>
                                            <p:strVal val="#ppt_x"/>
                                          </p:val>
                                        </p:tav>
                                        <p:tav tm="100000">
                                          <p:val>
                                            <p:strVal val="#ppt_x"/>
                                          </p:val>
                                        </p:tav>
                                      </p:tavLst>
                                    </p:anim>
                                    <p:anim calcmode="lin" valueType="num">
                                      <p:cBhvr>
                                        <p:cTn id="9" dur="1000" fill="hold"/>
                                        <p:tgtEl>
                                          <p:spTgt spid="3277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childTnLst>
        </p:cTn>
      </p:par>
    </p:tnLst>
    <p:bldLst>
      <p:bldP spid="3277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pPr eaLnBrk="1" hangingPunct="1"/>
            <a:r>
              <a:rPr lang="sr-Latn-BA" sz="5400" dirty="0" smtClean="0"/>
              <a:t>Karl Marija Veber (1782-1826)</a:t>
            </a:r>
          </a:p>
        </p:txBody>
      </p:sp>
      <p:sp>
        <p:nvSpPr>
          <p:cNvPr id="2" name="TextBox 1"/>
          <p:cNvSpPr txBox="1"/>
          <p:nvPr/>
        </p:nvSpPr>
        <p:spPr>
          <a:xfrm>
            <a:off x="57665" y="2059459"/>
            <a:ext cx="8740346" cy="2308324"/>
          </a:xfrm>
          <a:prstGeom prst="rect">
            <a:avLst/>
          </a:prstGeom>
          <a:noFill/>
        </p:spPr>
        <p:txBody>
          <a:bodyPr wrap="square" rtlCol="0">
            <a:spAutoFit/>
          </a:bodyPr>
          <a:lstStyle/>
          <a:p>
            <a:r>
              <a:rPr lang="sr-Latn-BA" dirty="0" smtClean="0"/>
              <a:t>Veber je tvorac njemačke nacionalne opere. Rođen je u Ojtinu. Muzičku sposobnost je ispoljio vrlo rano, neko vrijeme se bavio i slikarstvom ali 1803. odlazi u Beč učiti kompoziciju. Postao je dirigent orkestra u Breslavi. U Pragu je bio pozorišni dirigent, reorganizovao Prašku operu i izveo Betovenovog </a:t>
            </a:r>
            <a:r>
              <a:rPr lang="sr-Latn-BA" i="1" dirty="0" smtClean="0"/>
              <a:t>Fidelija</a:t>
            </a:r>
            <a:r>
              <a:rPr lang="sr-Latn-BA" dirty="0" smtClean="0"/>
              <a:t>. Stvorio je njemačku nacionalnu operu napisavši operu </a:t>
            </a:r>
            <a:r>
              <a:rPr lang="sr-Latn-BA" i="1" dirty="0" smtClean="0"/>
              <a:t>Strijelac vilenjak, a nakon nje i svoju drugu operu Oberon. </a:t>
            </a:r>
            <a:r>
              <a:rPr lang="sr-Latn-BA" dirty="0" smtClean="0"/>
              <a:t>Umro je u Londonu 1826.</a:t>
            </a:r>
          </a:p>
          <a:p>
            <a:r>
              <a:rPr lang="sr-Latn-BA" dirty="0" smtClean="0"/>
              <a:t>i iza sebe je ostavio mnoga djela. Pisao je i instrumentalna djela: 12 klavirskih sonata, dva klavirska koncerta i mnoge kompozicije za duvačke instrumente. </a:t>
            </a:r>
            <a:endParaRPr lang="sr-Latn-BA"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90919" y="2791408"/>
            <a:ext cx="3501081" cy="4066591"/>
          </a:xfrm>
          <a:prstGeom prst="rect">
            <a:avLst/>
          </a:prstGeom>
        </p:spPr>
      </p:pic>
      <p:sp>
        <p:nvSpPr>
          <p:cNvPr id="5" name="TextBox 4"/>
          <p:cNvSpPr txBox="1"/>
          <p:nvPr/>
        </p:nvSpPr>
        <p:spPr>
          <a:xfrm>
            <a:off x="2611394" y="5049795"/>
            <a:ext cx="3731741" cy="369332"/>
          </a:xfrm>
          <a:prstGeom prst="rect">
            <a:avLst/>
          </a:prstGeom>
          <a:noFill/>
        </p:spPr>
        <p:txBody>
          <a:bodyPr wrap="square" rtlCol="0">
            <a:spAutoFit/>
          </a:bodyPr>
          <a:lstStyle/>
          <a:p>
            <a:r>
              <a:rPr lang="sr-Latn-BA" dirty="0" smtClean="0"/>
              <a:t>Strijelac vilenjak</a:t>
            </a:r>
            <a:endParaRPr lang="sr-Latn-BA" dirty="0"/>
          </a:p>
        </p:txBody>
      </p:sp>
      <p:pic>
        <p:nvPicPr>
          <p:cNvPr id="6" name="Carl Maria Friedrich Ernst Von Weber- Der Freischutz - Hunter's Choru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7880" y="4593678"/>
            <a:ext cx="2004829" cy="2004829"/>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6"/>
                </p:tgtEl>
              </p:cMediaNode>
            </p:audio>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3124" y="752475"/>
            <a:ext cx="9701814" cy="1081088"/>
          </a:xfrm>
        </p:spPr>
        <p:txBody>
          <a:bodyPr/>
          <a:lstStyle/>
          <a:p>
            <a:r>
              <a:rPr lang="sr-Latn-BA" sz="4400" dirty="0" smtClean="0"/>
              <a:t>Feliks Mendelson Bartoldi (1809-1847)</a:t>
            </a:r>
            <a:endParaRPr lang="sr-Latn-BA" dirty="0"/>
          </a:p>
        </p:txBody>
      </p:sp>
      <p:sp>
        <p:nvSpPr>
          <p:cNvPr id="4" name="TextBox 3"/>
          <p:cNvSpPr txBox="1"/>
          <p:nvPr/>
        </p:nvSpPr>
        <p:spPr>
          <a:xfrm>
            <a:off x="0" y="2026508"/>
            <a:ext cx="9102811" cy="2862322"/>
          </a:xfrm>
          <a:prstGeom prst="rect">
            <a:avLst/>
          </a:prstGeom>
          <a:noFill/>
        </p:spPr>
        <p:txBody>
          <a:bodyPr wrap="square" rtlCol="0">
            <a:spAutoFit/>
          </a:bodyPr>
          <a:lstStyle/>
          <a:p>
            <a:r>
              <a:rPr lang="sr-Latn-BA" dirty="0" smtClean="0"/>
              <a:t>Rođen je u Hamburgu, u imućnoj jevrejskoj porodici. Bio je bogat i obrazovan čovjek. Učio je klavir, kompoziciju i filozofiju. Izveo je Bahovu </a:t>
            </a:r>
            <a:r>
              <a:rPr lang="sr-Latn-BA" i="1" dirty="0" smtClean="0"/>
              <a:t>Pasiju po Mateju</a:t>
            </a:r>
            <a:r>
              <a:rPr lang="sr-Latn-BA" dirty="0" smtClean="0"/>
              <a:t> sto godina poslije nejnog prvog izvođenja i na taj način je otpočeo Bahovu renesansu. Smatra se da se danas ne bi ni znalo za Baha da Mendelon nije to uradio. Stvorio je i </a:t>
            </a:r>
            <a:r>
              <a:rPr lang="sr-Latn-BA" i="1" dirty="0" smtClean="0"/>
              <a:t>pjesmu bez riječi</a:t>
            </a:r>
            <a:r>
              <a:rPr lang="sr-Latn-BA" dirty="0" smtClean="0"/>
              <a:t>. Njegov rad obuhvata sva područja, napisao je dva klavirska koncerta, pet simfonija od kojih su najpoznatije </a:t>
            </a:r>
            <a:r>
              <a:rPr lang="sr-Latn-BA" i="1" dirty="0" smtClean="0"/>
              <a:t>Škotska </a:t>
            </a:r>
            <a:r>
              <a:rPr lang="sr-Latn-BA" dirty="0" smtClean="0"/>
              <a:t>i</a:t>
            </a:r>
            <a:r>
              <a:rPr lang="sr-Latn-BA" i="1" dirty="0" smtClean="0"/>
              <a:t> Italijanska</a:t>
            </a:r>
            <a:r>
              <a:rPr lang="sr-Latn-BA" dirty="0" smtClean="0"/>
              <a:t>, uvertire </a:t>
            </a:r>
            <a:r>
              <a:rPr lang="sr-Latn-BA" i="1" dirty="0" smtClean="0"/>
              <a:t>San ljetnje noći</a:t>
            </a:r>
            <a:r>
              <a:rPr lang="sr-Latn-BA" dirty="0" smtClean="0"/>
              <a:t> (iz koje je poznat </a:t>
            </a:r>
            <a:r>
              <a:rPr lang="sr-Latn-BA" i="1" dirty="0" smtClean="0"/>
              <a:t>Svadbeni marš</a:t>
            </a:r>
            <a:r>
              <a:rPr lang="sr-Latn-BA" dirty="0" smtClean="0"/>
              <a:t>) i </a:t>
            </a:r>
            <a:r>
              <a:rPr lang="sr-Latn-BA" i="1" dirty="0" smtClean="0"/>
              <a:t>Hebridi</a:t>
            </a:r>
            <a:r>
              <a:rPr lang="sr-Latn-BA" dirty="0" smtClean="0"/>
              <a:t>, a za klavir: sonate, fantazije, varijacije, preludijume sa figama, dva oratorijuma i bezbroj pjesama bez riječi. Pisao je motet i kompozicije za hor. Njegov </a:t>
            </a:r>
            <a:r>
              <a:rPr lang="sr-Latn-BA" i="1" dirty="0" smtClean="0"/>
              <a:t>Violinski koncert u molu</a:t>
            </a:r>
            <a:r>
              <a:rPr lang="sr-Latn-BA" dirty="0" smtClean="0"/>
              <a:t> smatra se jednim od najljepših u muzičkoj literaturi. 	</a:t>
            </a:r>
            <a:endParaRPr lang="sr-Latn-BA" dirty="0"/>
          </a:p>
        </p:txBody>
      </p:sp>
      <p:sp>
        <p:nvSpPr>
          <p:cNvPr id="7" name="TextBox 6"/>
          <p:cNvSpPr txBox="1"/>
          <p:nvPr/>
        </p:nvSpPr>
        <p:spPr>
          <a:xfrm>
            <a:off x="2776151" y="5420497"/>
            <a:ext cx="3080952" cy="369332"/>
          </a:xfrm>
          <a:prstGeom prst="rect">
            <a:avLst/>
          </a:prstGeom>
          <a:noFill/>
        </p:spPr>
        <p:txBody>
          <a:bodyPr wrap="square" rtlCol="0">
            <a:spAutoFit/>
          </a:bodyPr>
          <a:lstStyle/>
          <a:p>
            <a:r>
              <a:rPr lang="sr-Latn-BA" dirty="0" smtClean="0"/>
              <a:t>Svadbeni marš</a:t>
            </a:r>
            <a:endParaRPr lang="sr-Latn-BA"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02811" y="3472247"/>
            <a:ext cx="2561020" cy="2936790"/>
          </a:xfrm>
          <a:prstGeom prst="rect">
            <a:avLst/>
          </a:prstGeom>
        </p:spPr>
      </p:pic>
      <p:pic>
        <p:nvPicPr>
          <p:cNvPr id="3" name="Mendelssohn ~ Wedding Marc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4399" y="5081774"/>
            <a:ext cx="1795849" cy="1795849"/>
          </a:xfrm>
          <a:prstGeom prst="rect">
            <a:avLst/>
          </a:prstGeom>
        </p:spPr>
      </p:pic>
    </p:spTree>
    <p:extLst>
      <p:ext uri="{BB962C8B-B14F-4D97-AF65-F5344CB8AC3E}">
        <p14:creationId xmlns:p14="http://schemas.microsoft.com/office/powerpoint/2010/main" val="16030520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3"/>
                </p:tgtEl>
              </p:cMediaNode>
            </p:audio>
          </p:childTnLst>
        </p:cTn>
      </p:par>
    </p:tnLst>
    <p:bldLst>
      <p:bldP spid="7" grpId="0"/>
    </p:bldLst>
  </p:timing>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docProps/app.xml><?xml version="1.0" encoding="utf-8"?>
<Properties xmlns="http://schemas.openxmlformats.org/officeDocument/2006/extended-properties" xmlns:vt="http://schemas.openxmlformats.org/officeDocument/2006/docPropsVTypes">
  <Template>TC104033917[[fn=Berlin]]</Template>
  <TotalTime>389</TotalTime>
  <Words>1015</Words>
  <Application>Microsoft Office PowerPoint</Application>
  <PresentationFormat>Widescreen</PresentationFormat>
  <Paragraphs>57</Paragraphs>
  <Slides>10</Slides>
  <Notes>0</Notes>
  <HiddenSlides>0</HiddenSlides>
  <MMClips>5</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10</vt:i4>
      </vt:variant>
    </vt:vector>
  </HeadingPairs>
  <TitlesOfParts>
    <vt:vector size="19" baseType="lpstr">
      <vt:lpstr>Adobe Garamond Pro Bold</vt:lpstr>
      <vt:lpstr>Aharoni</vt:lpstr>
      <vt:lpstr>Arial</vt:lpstr>
      <vt:lpstr>Century Gothic</vt:lpstr>
      <vt:lpstr>Chaparral Pro Light</vt:lpstr>
      <vt:lpstr>Curlz MT</vt:lpstr>
      <vt:lpstr>Trebuchet MS</vt:lpstr>
      <vt:lpstr>Vapor Trail</vt:lpstr>
      <vt:lpstr>Berlin</vt:lpstr>
      <vt:lpstr>PowerPoint Presentation</vt:lpstr>
      <vt:lpstr>PowerPoint Presentation</vt:lpstr>
      <vt:lpstr>PowerPoint Presentation</vt:lpstr>
      <vt:lpstr>Muzicki oblici u romantizmu</vt:lpstr>
      <vt:lpstr>PowerPoint Presentation</vt:lpstr>
      <vt:lpstr>PowerPoint Presentation</vt:lpstr>
      <vt:lpstr>Robert Šuman (1810-1856)</vt:lpstr>
      <vt:lpstr>Karl Marija Veber (1782-1826)</vt:lpstr>
      <vt:lpstr>Feliks Mendelson Bartoldi (1809-1847)</vt:lpstr>
      <vt:lpstr>Frederik Šopen (1810-1849)</vt:lpstr>
    </vt:vector>
  </TitlesOfParts>
  <Company>Pavle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dc</dc:creator>
  <cp:lastModifiedBy>dc</cp:lastModifiedBy>
  <cp:revision>29</cp:revision>
  <dcterms:created xsi:type="dcterms:W3CDTF">2014-03-03T14:34:32Z</dcterms:created>
  <dcterms:modified xsi:type="dcterms:W3CDTF">2014-04-08T10:05:13Z</dcterms:modified>
</cp:coreProperties>
</file>